
<file path=[Content_Types].xml><?xml version="1.0" encoding="utf-8"?>
<Types xmlns="http://schemas.openxmlformats.org/package/2006/content-types">
  <Default Extension="fntdata" ContentType="application/x-fontdata"/>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5143500" type="screen16x9"/>
  <p:notesSz cx="6858000" cy="9144000"/>
  <p:embeddedFontLst>
    <p:embeddedFont>
      <p:font typeface="Calibri" panose="020F0502020204030204" pitchFamily="34" charset="0"/>
      <p:regular r:id="rId16"/>
      <p:bold r:id="rId17"/>
      <p:italic r:id="rId18"/>
      <p:boldItalic r:id="rId19"/>
    </p:embeddedFont>
    <p:embeddedFont>
      <p:font typeface="Nunito" pitchFamily="2" charset="0"/>
      <p:regular r:id="rId20"/>
      <p:bold r:id="rId21"/>
      <p:italic r:id="rId22"/>
      <p:boldItalic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0" d="100"/>
          <a:sy n="110" d="100"/>
        </p:scale>
        <p:origin x="662" y="4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civilsociety.co.uk/voices/which-charities-get-government-grants.html"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10a97408c8f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10a97408c8f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107519f9af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107519f9af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103f7f424fe_0_1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103f7f424fe_0_1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107519f9afd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107519f9afd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107519f9afd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107519f9afd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103f7f424f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 name="Google Shape;138;g103f7f424f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103f7f424fe_0_1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103f7f424fe_0_1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https://www.civilsociety.co.uk/voices/which-charities-get-government-grants.html</a:t>
            </a:r>
            <a:r>
              <a:rPr lang="en"/>
              <a:t>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10a97408c8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10a97408c8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10a97408c8f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10a97408c8f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10a97408c8f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10a97408c8f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10a97408c8f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10a97408c8f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10a97408c8f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10a97408c8f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accent6"/>
        </a:solidFill>
        <a:effectLst/>
      </p:bgPr>
    </p:bg>
    <p:spTree>
      <p:nvGrpSpPr>
        <p:cNvPr id="1" name="Shape 9"/>
        <p:cNvGrpSpPr/>
        <p:nvPr/>
      </p:nvGrpSpPr>
      <p:grpSpPr>
        <a:xfrm>
          <a:off x="0" y="0"/>
          <a:ext cx="0" cy="0"/>
          <a:chOff x="0" y="0"/>
          <a:chExt cx="0" cy="0"/>
        </a:xfrm>
      </p:grpSpPr>
      <p:sp>
        <p:nvSpPr>
          <p:cNvPr id="10" name="Google Shape;10;p2"/>
          <p:cNvSpPr/>
          <p:nvPr/>
        </p:nvSpPr>
        <p:spPr>
          <a:xfrm>
            <a:off x="31" y="2824500"/>
            <a:ext cx="7370400" cy="2319000"/>
          </a:xfrm>
          <a:prstGeom prst="rtTriangl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flipH="1">
            <a:off x="3582600" y="1550700"/>
            <a:ext cx="5561400" cy="35928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rot="10800000">
            <a:off x="5058905" y="0"/>
            <a:ext cx="4085100" cy="2052600"/>
          </a:xfrm>
          <a:prstGeom prst="rtTriangl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20327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 name="Google Shape;14;p2"/>
          <p:cNvGrpSpPr/>
          <p:nvPr/>
        </p:nvGrpSpPr>
        <p:grpSpPr>
          <a:xfrm>
            <a:off x="255200" y="592"/>
            <a:ext cx="2250363" cy="1044300"/>
            <a:chOff x="255200" y="592"/>
            <a:chExt cx="2250363" cy="1044300"/>
          </a:xfrm>
        </p:grpSpPr>
        <p:sp>
          <p:nvSpPr>
            <p:cNvPr id="15" name="Google Shape;15;p2"/>
            <p:cNvSpPr/>
            <p:nvPr/>
          </p:nvSpPr>
          <p:spPr>
            <a:xfrm>
              <a:off x="764063" y="592"/>
              <a:ext cx="1741500" cy="1044300"/>
            </a:xfrm>
            <a:prstGeom prst="parallelogram">
              <a:avLst>
                <a:gd name="adj" fmla="val 153193"/>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509632" y="592"/>
              <a:ext cx="1741500" cy="1044300"/>
            </a:xfrm>
            <a:prstGeom prst="parallelogram">
              <a:avLst>
                <a:gd name="adj" fmla="val 153193"/>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255200" y="592"/>
              <a:ext cx="1741500" cy="1044300"/>
            </a:xfrm>
            <a:prstGeom prst="parallelogram">
              <a:avLst>
                <a:gd name="adj" fmla="val 153193"/>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 name="Google Shape;18;p2"/>
          <p:cNvGrpSpPr/>
          <p:nvPr/>
        </p:nvGrpSpPr>
        <p:grpSpPr>
          <a:xfrm>
            <a:off x="905395" y="592"/>
            <a:ext cx="2250363" cy="1044300"/>
            <a:chOff x="905395" y="592"/>
            <a:chExt cx="2250363" cy="1044300"/>
          </a:xfrm>
        </p:grpSpPr>
        <p:sp>
          <p:nvSpPr>
            <p:cNvPr id="19" name="Google Shape;19;p2"/>
            <p:cNvSpPr/>
            <p:nvPr/>
          </p:nvSpPr>
          <p:spPr>
            <a:xfrm>
              <a:off x="1414258" y="592"/>
              <a:ext cx="1741500" cy="1044300"/>
            </a:xfrm>
            <a:prstGeom prst="parallelogram">
              <a:avLst>
                <a:gd name="adj" fmla="val 153193"/>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1159826" y="592"/>
              <a:ext cx="1741500" cy="1044300"/>
            </a:xfrm>
            <a:prstGeom prst="parallelogram">
              <a:avLst>
                <a:gd name="adj" fmla="val 153193"/>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905395" y="592"/>
              <a:ext cx="1741500" cy="1044300"/>
            </a:xfrm>
            <a:prstGeom prst="parallelogram">
              <a:avLst>
                <a:gd name="adj" fmla="val 153193"/>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 name="Google Shape;22;p2"/>
          <p:cNvGrpSpPr/>
          <p:nvPr/>
        </p:nvGrpSpPr>
        <p:grpSpPr>
          <a:xfrm>
            <a:off x="7057468" y="5088"/>
            <a:ext cx="1851282" cy="752108"/>
            <a:chOff x="6917201" y="0"/>
            <a:chExt cx="2227777" cy="863400"/>
          </a:xfrm>
        </p:grpSpPr>
        <p:sp>
          <p:nvSpPr>
            <p:cNvPr id="23" name="Google Shape;23;p2"/>
            <p:cNvSpPr/>
            <p:nvPr/>
          </p:nvSpPr>
          <p:spPr>
            <a:xfrm>
              <a:off x="7641677"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7279439"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6917201"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26;p2"/>
          <p:cNvGrpSpPr/>
          <p:nvPr/>
        </p:nvGrpSpPr>
        <p:grpSpPr>
          <a:xfrm>
            <a:off x="6553032" y="4217852"/>
            <a:ext cx="2389068" cy="925737"/>
            <a:chOff x="6917201" y="0"/>
            <a:chExt cx="2227777" cy="863400"/>
          </a:xfrm>
        </p:grpSpPr>
        <p:sp>
          <p:nvSpPr>
            <p:cNvPr id="27" name="Google Shape;27;p2"/>
            <p:cNvSpPr/>
            <p:nvPr/>
          </p:nvSpPr>
          <p:spPr>
            <a:xfrm>
              <a:off x="7641677" y="0"/>
              <a:ext cx="1503300" cy="863400"/>
            </a:xfrm>
            <a:prstGeom prst="parallelogram">
              <a:avLst>
                <a:gd name="adj" fmla="val 158024"/>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7279439" y="0"/>
              <a:ext cx="1503300" cy="863400"/>
            </a:xfrm>
            <a:prstGeom prst="parallelogram">
              <a:avLst>
                <a:gd name="adj" fmla="val 158024"/>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a:off x="6917201" y="0"/>
              <a:ext cx="1503300" cy="863400"/>
            </a:xfrm>
            <a:prstGeom prst="parallelogram">
              <a:avLst>
                <a:gd name="adj" fmla="val 158024"/>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 name="Google Shape;30;p2"/>
          <p:cNvGrpSpPr/>
          <p:nvPr/>
        </p:nvGrpSpPr>
        <p:grpSpPr>
          <a:xfrm>
            <a:off x="199149" y="4055652"/>
            <a:ext cx="2795414" cy="1083308"/>
            <a:chOff x="6917201" y="0"/>
            <a:chExt cx="2227777" cy="863400"/>
          </a:xfrm>
        </p:grpSpPr>
        <p:sp>
          <p:nvSpPr>
            <p:cNvPr id="31" name="Google Shape;31;p2"/>
            <p:cNvSpPr/>
            <p:nvPr/>
          </p:nvSpPr>
          <p:spPr>
            <a:xfrm>
              <a:off x="7641677" y="0"/>
              <a:ext cx="1503300" cy="863400"/>
            </a:xfrm>
            <a:prstGeom prst="parallelogram">
              <a:avLst>
                <a:gd name="adj" fmla="val 158024"/>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a:off x="7279439" y="0"/>
              <a:ext cx="1503300" cy="863400"/>
            </a:xfrm>
            <a:prstGeom prst="parallelogram">
              <a:avLst>
                <a:gd name="adj" fmla="val 158024"/>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6917201" y="0"/>
              <a:ext cx="1503300" cy="863400"/>
            </a:xfrm>
            <a:prstGeom prst="parallelogram">
              <a:avLst>
                <a:gd name="adj" fmla="val 158024"/>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4" name="Google Shape;34;p2"/>
          <p:cNvSpPr txBox="1">
            <a:spLocks noGrp="1"/>
          </p:cNvSpPr>
          <p:nvPr>
            <p:ph type="ctrTitle"/>
          </p:nvPr>
        </p:nvSpPr>
        <p:spPr>
          <a:xfrm>
            <a:off x="1858703" y="1822833"/>
            <a:ext cx="5361300" cy="14481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a:endParaRPr/>
          </a:p>
        </p:txBody>
      </p:sp>
      <p:sp>
        <p:nvSpPr>
          <p:cNvPr id="35" name="Google Shape;35;p2"/>
          <p:cNvSpPr txBox="1">
            <a:spLocks noGrp="1"/>
          </p:cNvSpPr>
          <p:nvPr>
            <p:ph type="subTitle" idx="1"/>
          </p:nvPr>
        </p:nvSpPr>
        <p:spPr>
          <a:xfrm>
            <a:off x="1858700" y="3413158"/>
            <a:ext cx="5361300" cy="52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Clr>
                <a:schemeClr val="lt1"/>
              </a:buClr>
              <a:buSzPts val="1600"/>
              <a:buNone/>
              <a:defRPr sz="1600">
                <a:solidFill>
                  <a:schemeClr val="lt1"/>
                </a:solidFill>
              </a:defRPr>
            </a:lvl1pPr>
            <a:lvl2pPr lvl="1" algn="ctr">
              <a:lnSpc>
                <a:spcPct val="100000"/>
              </a:lnSpc>
              <a:spcBef>
                <a:spcPts val="0"/>
              </a:spcBef>
              <a:spcAft>
                <a:spcPts val="0"/>
              </a:spcAft>
              <a:buClr>
                <a:schemeClr val="lt1"/>
              </a:buClr>
              <a:buSzPts val="1600"/>
              <a:buNone/>
              <a:defRPr sz="1600">
                <a:solidFill>
                  <a:schemeClr val="lt1"/>
                </a:solidFill>
              </a:defRPr>
            </a:lvl2pPr>
            <a:lvl3pPr lvl="2" algn="ctr">
              <a:lnSpc>
                <a:spcPct val="100000"/>
              </a:lnSpc>
              <a:spcBef>
                <a:spcPts val="0"/>
              </a:spcBef>
              <a:spcAft>
                <a:spcPts val="0"/>
              </a:spcAft>
              <a:buClr>
                <a:schemeClr val="lt1"/>
              </a:buClr>
              <a:buSzPts val="1600"/>
              <a:buNone/>
              <a:defRPr sz="1600">
                <a:solidFill>
                  <a:schemeClr val="lt1"/>
                </a:solidFill>
              </a:defRPr>
            </a:lvl3pPr>
            <a:lvl4pPr lvl="3" algn="ctr">
              <a:lnSpc>
                <a:spcPct val="100000"/>
              </a:lnSpc>
              <a:spcBef>
                <a:spcPts val="0"/>
              </a:spcBef>
              <a:spcAft>
                <a:spcPts val="0"/>
              </a:spcAft>
              <a:buClr>
                <a:schemeClr val="lt1"/>
              </a:buClr>
              <a:buSzPts val="1600"/>
              <a:buNone/>
              <a:defRPr sz="1600">
                <a:solidFill>
                  <a:schemeClr val="lt1"/>
                </a:solidFill>
              </a:defRPr>
            </a:lvl4pPr>
            <a:lvl5pPr lvl="4" algn="ctr">
              <a:lnSpc>
                <a:spcPct val="100000"/>
              </a:lnSpc>
              <a:spcBef>
                <a:spcPts val="0"/>
              </a:spcBef>
              <a:spcAft>
                <a:spcPts val="0"/>
              </a:spcAft>
              <a:buClr>
                <a:schemeClr val="lt1"/>
              </a:buClr>
              <a:buSzPts val="1600"/>
              <a:buNone/>
              <a:defRPr sz="1600">
                <a:solidFill>
                  <a:schemeClr val="lt1"/>
                </a:solidFill>
              </a:defRPr>
            </a:lvl5pPr>
            <a:lvl6pPr lvl="5" algn="ctr">
              <a:lnSpc>
                <a:spcPct val="100000"/>
              </a:lnSpc>
              <a:spcBef>
                <a:spcPts val="0"/>
              </a:spcBef>
              <a:spcAft>
                <a:spcPts val="0"/>
              </a:spcAft>
              <a:buClr>
                <a:schemeClr val="lt1"/>
              </a:buClr>
              <a:buSzPts val="1600"/>
              <a:buNone/>
              <a:defRPr sz="1600">
                <a:solidFill>
                  <a:schemeClr val="lt1"/>
                </a:solidFill>
              </a:defRPr>
            </a:lvl6pPr>
            <a:lvl7pPr lvl="6" algn="ctr">
              <a:lnSpc>
                <a:spcPct val="100000"/>
              </a:lnSpc>
              <a:spcBef>
                <a:spcPts val="0"/>
              </a:spcBef>
              <a:spcAft>
                <a:spcPts val="0"/>
              </a:spcAft>
              <a:buClr>
                <a:schemeClr val="lt1"/>
              </a:buClr>
              <a:buSzPts val="1600"/>
              <a:buNone/>
              <a:defRPr sz="1600">
                <a:solidFill>
                  <a:schemeClr val="lt1"/>
                </a:solidFill>
              </a:defRPr>
            </a:lvl7pPr>
            <a:lvl8pPr lvl="7" algn="ctr">
              <a:lnSpc>
                <a:spcPct val="100000"/>
              </a:lnSpc>
              <a:spcBef>
                <a:spcPts val="0"/>
              </a:spcBef>
              <a:spcAft>
                <a:spcPts val="0"/>
              </a:spcAft>
              <a:buClr>
                <a:schemeClr val="lt1"/>
              </a:buClr>
              <a:buSzPts val="1600"/>
              <a:buNone/>
              <a:defRPr sz="1600">
                <a:solidFill>
                  <a:schemeClr val="lt1"/>
                </a:solidFill>
              </a:defRPr>
            </a:lvl8pPr>
            <a:lvl9pPr lvl="8" algn="ctr">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36" name="Google Shape;36;p2"/>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accent3"/>
        </a:solidFill>
        <a:effectLst/>
      </p:bgPr>
    </p:bg>
    <p:spTree>
      <p:nvGrpSpPr>
        <p:cNvPr id="1" name="Shape 109"/>
        <p:cNvGrpSpPr/>
        <p:nvPr/>
      </p:nvGrpSpPr>
      <p:grpSpPr>
        <a:xfrm>
          <a:off x="0" y="0"/>
          <a:ext cx="0" cy="0"/>
          <a:chOff x="0" y="0"/>
          <a:chExt cx="0" cy="0"/>
        </a:xfrm>
      </p:grpSpPr>
      <p:sp>
        <p:nvSpPr>
          <p:cNvPr id="110" name="Google Shape;110;p11"/>
          <p:cNvSpPr/>
          <p:nvPr/>
        </p:nvSpPr>
        <p:spPr>
          <a:xfrm flipH="1">
            <a:off x="5569200" y="2834075"/>
            <a:ext cx="3574800" cy="2309400"/>
          </a:xfrm>
          <a:prstGeom prst="rtTriangl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1" name="Google Shape;111;p11"/>
          <p:cNvGrpSpPr/>
          <p:nvPr/>
        </p:nvGrpSpPr>
        <p:grpSpPr>
          <a:xfrm>
            <a:off x="5959222" y="4119576"/>
            <a:ext cx="2520952" cy="1024165"/>
            <a:chOff x="6917201" y="0"/>
            <a:chExt cx="2227777" cy="863400"/>
          </a:xfrm>
        </p:grpSpPr>
        <p:sp>
          <p:nvSpPr>
            <p:cNvPr id="112" name="Google Shape;112;p11"/>
            <p:cNvSpPr/>
            <p:nvPr/>
          </p:nvSpPr>
          <p:spPr>
            <a:xfrm>
              <a:off x="7641677" y="0"/>
              <a:ext cx="1503300" cy="863400"/>
            </a:xfrm>
            <a:prstGeom prst="parallelogram">
              <a:avLst>
                <a:gd name="adj" fmla="val 158024"/>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11"/>
            <p:cNvSpPr/>
            <p:nvPr/>
          </p:nvSpPr>
          <p:spPr>
            <a:xfrm>
              <a:off x="7279439" y="0"/>
              <a:ext cx="1503300" cy="863400"/>
            </a:xfrm>
            <a:prstGeom prst="parallelogram">
              <a:avLst>
                <a:gd name="adj" fmla="val 158024"/>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11"/>
            <p:cNvSpPr/>
            <p:nvPr/>
          </p:nvSpPr>
          <p:spPr>
            <a:xfrm>
              <a:off x="6917201" y="0"/>
              <a:ext cx="1503300" cy="863400"/>
            </a:xfrm>
            <a:prstGeom prst="parallelogram">
              <a:avLst>
                <a:gd name="adj" fmla="val 158024"/>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5" name="Google Shape;115;p11"/>
          <p:cNvGrpSpPr/>
          <p:nvPr/>
        </p:nvGrpSpPr>
        <p:grpSpPr>
          <a:xfrm>
            <a:off x="199149" y="2"/>
            <a:ext cx="2795414" cy="1083308"/>
            <a:chOff x="6917201" y="0"/>
            <a:chExt cx="2227777" cy="863400"/>
          </a:xfrm>
        </p:grpSpPr>
        <p:sp>
          <p:nvSpPr>
            <p:cNvPr id="116" name="Google Shape;116;p11"/>
            <p:cNvSpPr/>
            <p:nvPr/>
          </p:nvSpPr>
          <p:spPr>
            <a:xfrm>
              <a:off x="7641677"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11"/>
            <p:cNvSpPr/>
            <p:nvPr/>
          </p:nvSpPr>
          <p:spPr>
            <a:xfrm>
              <a:off x="7279439"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11"/>
            <p:cNvSpPr/>
            <p:nvPr/>
          </p:nvSpPr>
          <p:spPr>
            <a:xfrm>
              <a:off x="6917201"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9" name="Google Shape;119;p11"/>
          <p:cNvSpPr txBox="1">
            <a:spLocks noGrp="1"/>
          </p:cNvSpPr>
          <p:nvPr>
            <p:ph type="title" hasCustomPrompt="1"/>
          </p:nvPr>
        </p:nvSpPr>
        <p:spPr>
          <a:xfrm>
            <a:off x="1385850" y="1383850"/>
            <a:ext cx="6372300" cy="1379700"/>
          </a:xfrm>
          <a:prstGeom prst="rect">
            <a:avLst/>
          </a:prstGeom>
        </p:spPr>
        <p:txBody>
          <a:bodyPr spcFirstLastPara="1" wrap="square" lIns="91425" tIns="91425" rIns="91425" bIns="91425" anchor="ctr" anchorCtr="0">
            <a:normAutofit/>
          </a:bodyPr>
          <a:lstStyle>
            <a:lvl1pPr lvl="0" algn="ctr">
              <a:spcBef>
                <a:spcPts val="0"/>
              </a:spcBef>
              <a:spcAft>
                <a:spcPts val="0"/>
              </a:spcAft>
              <a:buClr>
                <a:schemeClr val="dk2"/>
              </a:buClr>
              <a:buSzPts val="8600"/>
              <a:buNone/>
              <a:defRPr sz="8600">
                <a:solidFill>
                  <a:schemeClr val="dk2"/>
                </a:solidFill>
              </a:defRPr>
            </a:lvl1pPr>
            <a:lvl2pPr lvl="1" algn="ctr">
              <a:spcBef>
                <a:spcPts val="0"/>
              </a:spcBef>
              <a:spcAft>
                <a:spcPts val="0"/>
              </a:spcAft>
              <a:buClr>
                <a:schemeClr val="dk2"/>
              </a:buClr>
              <a:buSzPts val="8600"/>
              <a:buNone/>
              <a:defRPr sz="8600">
                <a:solidFill>
                  <a:schemeClr val="dk2"/>
                </a:solidFill>
              </a:defRPr>
            </a:lvl2pPr>
            <a:lvl3pPr lvl="2" algn="ctr">
              <a:spcBef>
                <a:spcPts val="0"/>
              </a:spcBef>
              <a:spcAft>
                <a:spcPts val="0"/>
              </a:spcAft>
              <a:buClr>
                <a:schemeClr val="dk2"/>
              </a:buClr>
              <a:buSzPts val="8600"/>
              <a:buNone/>
              <a:defRPr sz="8600">
                <a:solidFill>
                  <a:schemeClr val="dk2"/>
                </a:solidFill>
              </a:defRPr>
            </a:lvl3pPr>
            <a:lvl4pPr lvl="3" algn="ctr">
              <a:spcBef>
                <a:spcPts val="0"/>
              </a:spcBef>
              <a:spcAft>
                <a:spcPts val="0"/>
              </a:spcAft>
              <a:buClr>
                <a:schemeClr val="dk2"/>
              </a:buClr>
              <a:buSzPts val="8600"/>
              <a:buNone/>
              <a:defRPr sz="8600">
                <a:solidFill>
                  <a:schemeClr val="dk2"/>
                </a:solidFill>
              </a:defRPr>
            </a:lvl4pPr>
            <a:lvl5pPr lvl="4" algn="ctr">
              <a:spcBef>
                <a:spcPts val="0"/>
              </a:spcBef>
              <a:spcAft>
                <a:spcPts val="0"/>
              </a:spcAft>
              <a:buClr>
                <a:schemeClr val="dk2"/>
              </a:buClr>
              <a:buSzPts val="8600"/>
              <a:buNone/>
              <a:defRPr sz="8600">
                <a:solidFill>
                  <a:schemeClr val="dk2"/>
                </a:solidFill>
              </a:defRPr>
            </a:lvl5pPr>
            <a:lvl6pPr lvl="5" algn="ctr">
              <a:spcBef>
                <a:spcPts val="0"/>
              </a:spcBef>
              <a:spcAft>
                <a:spcPts val="0"/>
              </a:spcAft>
              <a:buClr>
                <a:schemeClr val="dk2"/>
              </a:buClr>
              <a:buSzPts val="8600"/>
              <a:buNone/>
              <a:defRPr sz="8600">
                <a:solidFill>
                  <a:schemeClr val="dk2"/>
                </a:solidFill>
              </a:defRPr>
            </a:lvl6pPr>
            <a:lvl7pPr lvl="6" algn="ctr">
              <a:spcBef>
                <a:spcPts val="0"/>
              </a:spcBef>
              <a:spcAft>
                <a:spcPts val="0"/>
              </a:spcAft>
              <a:buClr>
                <a:schemeClr val="dk2"/>
              </a:buClr>
              <a:buSzPts val="8600"/>
              <a:buNone/>
              <a:defRPr sz="8600">
                <a:solidFill>
                  <a:schemeClr val="dk2"/>
                </a:solidFill>
              </a:defRPr>
            </a:lvl7pPr>
            <a:lvl8pPr lvl="7" algn="ctr">
              <a:spcBef>
                <a:spcPts val="0"/>
              </a:spcBef>
              <a:spcAft>
                <a:spcPts val="0"/>
              </a:spcAft>
              <a:buClr>
                <a:schemeClr val="dk2"/>
              </a:buClr>
              <a:buSzPts val="8600"/>
              <a:buNone/>
              <a:defRPr sz="8600">
                <a:solidFill>
                  <a:schemeClr val="dk2"/>
                </a:solidFill>
              </a:defRPr>
            </a:lvl8pPr>
            <a:lvl9pPr lvl="8" algn="ctr">
              <a:spcBef>
                <a:spcPts val="0"/>
              </a:spcBef>
              <a:spcAft>
                <a:spcPts val="0"/>
              </a:spcAft>
              <a:buClr>
                <a:schemeClr val="dk2"/>
              </a:buClr>
              <a:buSzPts val="8600"/>
              <a:buNone/>
              <a:defRPr sz="8600">
                <a:solidFill>
                  <a:schemeClr val="dk2"/>
                </a:solidFill>
              </a:defRPr>
            </a:lvl9pPr>
          </a:lstStyle>
          <a:p>
            <a:r>
              <a:t>xx%</a:t>
            </a:r>
          </a:p>
        </p:txBody>
      </p:sp>
      <p:sp>
        <p:nvSpPr>
          <p:cNvPr id="120" name="Google Shape;120;p11"/>
          <p:cNvSpPr txBox="1">
            <a:spLocks noGrp="1"/>
          </p:cNvSpPr>
          <p:nvPr>
            <p:ph type="body" idx="1"/>
          </p:nvPr>
        </p:nvSpPr>
        <p:spPr>
          <a:xfrm>
            <a:off x="1385850" y="2863850"/>
            <a:ext cx="6372300" cy="641100"/>
          </a:xfrm>
          <a:prstGeom prst="rect">
            <a:avLst/>
          </a:prstGeom>
        </p:spPr>
        <p:txBody>
          <a:bodyPr spcFirstLastPara="1" wrap="square" lIns="91425" tIns="91425" rIns="91425" bIns="91425" anchor="t" anchorCtr="0">
            <a:normAutofit/>
          </a:bodyPr>
          <a:lstStyle>
            <a:lvl1pPr marL="457200" lvl="0" indent="-311150" algn="ctr">
              <a:spcBef>
                <a:spcPts val="0"/>
              </a:spcBef>
              <a:spcAft>
                <a:spcPts val="0"/>
              </a:spcAft>
              <a:buSzPts val="1300"/>
              <a:buChar char="●"/>
              <a:defRPr/>
            </a:lvl1pPr>
            <a:lvl2pPr marL="914400" lvl="1" indent="-298450" algn="ctr">
              <a:spcBef>
                <a:spcPts val="0"/>
              </a:spcBef>
              <a:spcAft>
                <a:spcPts val="0"/>
              </a:spcAft>
              <a:buSzPts val="1100"/>
              <a:buChar char="○"/>
              <a:defRPr/>
            </a:lvl2pPr>
            <a:lvl3pPr marL="1371600" lvl="2" indent="-298450" algn="ctr">
              <a:spcBef>
                <a:spcPts val="0"/>
              </a:spcBef>
              <a:spcAft>
                <a:spcPts val="0"/>
              </a:spcAft>
              <a:buSzPts val="1100"/>
              <a:buChar char="■"/>
              <a:defRPr/>
            </a:lvl3pPr>
            <a:lvl4pPr marL="1828800" lvl="3" indent="-298450" algn="ctr">
              <a:spcBef>
                <a:spcPts val="0"/>
              </a:spcBef>
              <a:spcAft>
                <a:spcPts val="0"/>
              </a:spcAft>
              <a:buSzPts val="1100"/>
              <a:buChar char="●"/>
              <a:defRPr/>
            </a:lvl4pPr>
            <a:lvl5pPr marL="2286000" lvl="4" indent="-298450" algn="ctr">
              <a:spcBef>
                <a:spcPts val="0"/>
              </a:spcBef>
              <a:spcAft>
                <a:spcPts val="0"/>
              </a:spcAft>
              <a:buSzPts val="1100"/>
              <a:buChar char="○"/>
              <a:defRPr/>
            </a:lvl5pPr>
            <a:lvl6pPr marL="2743200" lvl="5" indent="-298450" algn="ctr">
              <a:spcBef>
                <a:spcPts val="0"/>
              </a:spcBef>
              <a:spcAft>
                <a:spcPts val="0"/>
              </a:spcAft>
              <a:buSzPts val="1100"/>
              <a:buChar char="■"/>
              <a:defRPr/>
            </a:lvl6pPr>
            <a:lvl7pPr marL="3200400" lvl="6" indent="-298450" algn="ctr">
              <a:spcBef>
                <a:spcPts val="0"/>
              </a:spcBef>
              <a:spcAft>
                <a:spcPts val="0"/>
              </a:spcAft>
              <a:buSzPts val="1100"/>
              <a:buChar char="●"/>
              <a:defRPr/>
            </a:lvl7pPr>
            <a:lvl8pPr marL="3657600" lvl="7" indent="-298450" algn="ctr">
              <a:spcBef>
                <a:spcPts val="0"/>
              </a:spcBef>
              <a:spcAft>
                <a:spcPts val="0"/>
              </a:spcAft>
              <a:buSzPts val="1100"/>
              <a:buChar char="○"/>
              <a:defRPr/>
            </a:lvl8pPr>
            <a:lvl9pPr marL="4114800" lvl="8" indent="-298450" algn="ctr">
              <a:spcBef>
                <a:spcPts val="0"/>
              </a:spcBef>
              <a:spcAft>
                <a:spcPts val="0"/>
              </a:spcAft>
              <a:buSzPts val="1100"/>
              <a:buChar char="■"/>
              <a:defRPr/>
            </a:lvl9pPr>
          </a:lstStyle>
          <a:p>
            <a:endParaRPr/>
          </a:p>
        </p:txBody>
      </p:sp>
      <p:sp>
        <p:nvSpPr>
          <p:cNvPr id="121" name="Google Shape;121;p11"/>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22"/>
        <p:cNvGrpSpPr/>
        <p:nvPr/>
      </p:nvGrpSpPr>
      <p:grpSpPr>
        <a:xfrm>
          <a:off x="0" y="0"/>
          <a:ext cx="0" cy="0"/>
          <a:chOff x="0" y="0"/>
          <a:chExt cx="0" cy="0"/>
        </a:xfrm>
      </p:grpSpPr>
      <p:sp>
        <p:nvSpPr>
          <p:cNvPr id="123" name="Google Shape;123;p12"/>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accent3"/>
        </a:solidFill>
        <a:effectLst/>
      </p:bgPr>
    </p:bg>
    <p:spTree>
      <p:nvGrpSpPr>
        <p:cNvPr id="1" name="Shape 37"/>
        <p:cNvGrpSpPr/>
        <p:nvPr/>
      </p:nvGrpSpPr>
      <p:grpSpPr>
        <a:xfrm>
          <a:off x="0" y="0"/>
          <a:ext cx="0" cy="0"/>
          <a:chOff x="0" y="0"/>
          <a:chExt cx="0" cy="0"/>
        </a:xfrm>
      </p:grpSpPr>
      <p:sp>
        <p:nvSpPr>
          <p:cNvPr id="38" name="Google Shape;38;p3"/>
          <p:cNvSpPr/>
          <p:nvPr/>
        </p:nvSpPr>
        <p:spPr>
          <a:xfrm flipH="1">
            <a:off x="4757100" y="2309400"/>
            <a:ext cx="4386900" cy="2834100"/>
          </a:xfrm>
          <a:prstGeom prst="rtTriangl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9" name="Google Shape;39;p3"/>
          <p:cNvGrpSpPr/>
          <p:nvPr/>
        </p:nvGrpSpPr>
        <p:grpSpPr>
          <a:xfrm>
            <a:off x="5594191" y="3961115"/>
            <a:ext cx="2910145" cy="1182340"/>
            <a:chOff x="6917201" y="0"/>
            <a:chExt cx="2227777" cy="863400"/>
          </a:xfrm>
        </p:grpSpPr>
        <p:sp>
          <p:nvSpPr>
            <p:cNvPr id="40" name="Google Shape;40;p3"/>
            <p:cNvSpPr/>
            <p:nvPr/>
          </p:nvSpPr>
          <p:spPr>
            <a:xfrm>
              <a:off x="7641677" y="0"/>
              <a:ext cx="1503300" cy="863400"/>
            </a:xfrm>
            <a:prstGeom prst="parallelogram">
              <a:avLst>
                <a:gd name="adj" fmla="val 158024"/>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3"/>
            <p:cNvSpPr/>
            <p:nvPr/>
          </p:nvSpPr>
          <p:spPr>
            <a:xfrm>
              <a:off x="7279439" y="0"/>
              <a:ext cx="1503300" cy="863400"/>
            </a:xfrm>
            <a:prstGeom prst="parallelogram">
              <a:avLst>
                <a:gd name="adj" fmla="val 158024"/>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3"/>
            <p:cNvSpPr/>
            <p:nvPr/>
          </p:nvSpPr>
          <p:spPr>
            <a:xfrm>
              <a:off x="6917201" y="0"/>
              <a:ext cx="1503300" cy="863400"/>
            </a:xfrm>
            <a:prstGeom prst="parallelogram">
              <a:avLst>
                <a:gd name="adj" fmla="val 158024"/>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 name="Google Shape;43;p3"/>
          <p:cNvGrpSpPr/>
          <p:nvPr/>
        </p:nvGrpSpPr>
        <p:grpSpPr>
          <a:xfrm>
            <a:off x="199149" y="2"/>
            <a:ext cx="2795414" cy="1083308"/>
            <a:chOff x="6917201" y="0"/>
            <a:chExt cx="2227777" cy="863400"/>
          </a:xfrm>
        </p:grpSpPr>
        <p:sp>
          <p:nvSpPr>
            <p:cNvPr id="44" name="Google Shape;44;p3"/>
            <p:cNvSpPr/>
            <p:nvPr/>
          </p:nvSpPr>
          <p:spPr>
            <a:xfrm>
              <a:off x="7641677"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3"/>
            <p:cNvSpPr/>
            <p:nvPr/>
          </p:nvSpPr>
          <p:spPr>
            <a:xfrm>
              <a:off x="7279439"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3"/>
            <p:cNvSpPr/>
            <p:nvPr/>
          </p:nvSpPr>
          <p:spPr>
            <a:xfrm>
              <a:off x="6917201" y="0"/>
              <a:ext cx="1503300" cy="863400"/>
            </a:xfrm>
            <a:prstGeom prst="parallelogram">
              <a:avLst>
                <a:gd name="adj" fmla="val 158024"/>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 name="Google Shape;47;p3"/>
          <p:cNvSpPr txBox="1">
            <a:spLocks noGrp="1"/>
          </p:cNvSpPr>
          <p:nvPr>
            <p:ph type="title"/>
          </p:nvPr>
        </p:nvSpPr>
        <p:spPr>
          <a:xfrm>
            <a:off x="1888684" y="1746100"/>
            <a:ext cx="5377500" cy="1646100"/>
          </a:xfrm>
          <a:prstGeom prst="rect">
            <a:avLst/>
          </a:prstGeom>
        </p:spPr>
        <p:txBody>
          <a:bodyPr spcFirstLastPara="1" wrap="square" lIns="91425" tIns="91425" rIns="91425" bIns="91425" anchor="ctr" anchorCtr="0">
            <a:normAutofit/>
          </a:bodyPr>
          <a:lstStyle>
            <a:lvl1pPr lvl="0" algn="ctr">
              <a:spcBef>
                <a:spcPts val="0"/>
              </a:spcBef>
              <a:spcAft>
                <a:spcPts val="0"/>
              </a:spcAft>
              <a:buClr>
                <a:schemeClr val="dk2"/>
              </a:buClr>
              <a:buSzPts val="3200"/>
              <a:buNone/>
              <a:defRPr sz="3200">
                <a:solidFill>
                  <a:schemeClr val="dk2"/>
                </a:solidFill>
              </a:defRPr>
            </a:lvl1pPr>
            <a:lvl2pPr lvl="1" algn="ctr">
              <a:spcBef>
                <a:spcPts val="0"/>
              </a:spcBef>
              <a:spcAft>
                <a:spcPts val="0"/>
              </a:spcAft>
              <a:buClr>
                <a:schemeClr val="dk2"/>
              </a:buClr>
              <a:buSzPts val="3200"/>
              <a:buNone/>
              <a:defRPr sz="3200">
                <a:solidFill>
                  <a:schemeClr val="dk2"/>
                </a:solidFill>
              </a:defRPr>
            </a:lvl2pPr>
            <a:lvl3pPr lvl="2" algn="ctr">
              <a:spcBef>
                <a:spcPts val="0"/>
              </a:spcBef>
              <a:spcAft>
                <a:spcPts val="0"/>
              </a:spcAft>
              <a:buClr>
                <a:schemeClr val="dk2"/>
              </a:buClr>
              <a:buSzPts val="3200"/>
              <a:buNone/>
              <a:defRPr sz="3200">
                <a:solidFill>
                  <a:schemeClr val="dk2"/>
                </a:solidFill>
              </a:defRPr>
            </a:lvl3pPr>
            <a:lvl4pPr lvl="3" algn="ctr">
              <a:spcBef>
                <a:spcPts val="0"/>
              </a:spcBef>
              <a:spcAft>
                <a:spcPts val="0"/>
              </a:spcAft>
              <a:buClr>
                <a:schemeClr val="dk2"/>
              </a:buClr>
              <a:buSzPts val="3200"/>
              <a:buNone/>
              <a:defRPr sz="3200">
                <a:solidFill>
                  <a:schemeClr val="dk2"/>
                </a:solidFill>
              </a:defRPr>
            </a:lvl4pPr>
            <a:lvl5pPr lvl="4" algn="ctr">
              <a:spcBef>
                <a:spcPts val="0"/>
              </a:spcBef>
              <a:spcAft>
                <a:spcPts val="0"/>
              </a:spcAft>
              <a:buClr>
                <a:schemeClr val="dk2"/>
              </a:buClr>
              <a:buSzPts val="3200"/>
              <a:buNone/>
              <a:defRPr sz="3200">
                <a:solidFill>
                  <a:schemeClr val="dk2"/>
                </a:solidFill>
              </a:defRPr>
            </a:lvl5pPr>
            <a:lvl6pPr lvl="5" algn="ctr">
              <a:spcBef>
                <a:spcPts val="0"/>
              </a:spcBef>
              <a:spcAft>
                <a:spcPts val="0"/>
              </a:spcAft>
              <a:buClr>
                <a:schemeClr val="dk2"/>
              </a:buClr>
              <a:buSzPts val="3200"/>
              <a:buNone/>
              <a:defRPr sz="3200">
                <a:solidFill>
                  <a:schemeClr val="dk2"/>
                </a:solidFill>
              </a:defRPr>
            </a:lvl6pPr>
            <a:lvl7pPr lvl="6" algn="ctr">
              <a:spcBef>
                <a:spcPts val="0"/>
              </a:spcBef>
              <a:spcAft>
                <a:spcPts val="0"/>
              </a:spcAft>
              <a:buClr>
                <a:schemeClr val="dk2"/>
              </a:buClr>
              <a:buSzPts val="3200"/>
              <a:buNone/>
              <a:defRPr sz="3200">
                <a:solidFill>
                  <a:schemeClr val="dk2"/>
                </a:solidFill>
              </a:defRPr>
            </a:lvl7pPr>
            <a:lvl8pPr lvl="7" algn="ctr">
              <a:spcBef>
                <a:spcPts val="0"/>
              </a:spcBef>
              <a:spcAft>
                <a:spcPts val="0"/>
              </a:spcAft>
              <a:buClr>
                <a:schemeClr val="dk2"/>
              </a:buClr>
              <a:buSzPts val="3200"/>
              <a:buNone/>
              <a:defRPr sz="3200">
                <a:solidFill>
                  <a:schemeClr val="dk2"/>
                </a:solidFill>
              </a:defRPr>
            </a:lvl8pPr>
            <a:lvl9pPr lvl="8" algn="ctr">
              <a:spcBef>
                <a:spcPts val="0"/>
              </a:spcBef>
              <a:spcAft>
                <a:spcPts val="0"/>
              </a:spcAft>
              <a:buClr>
                <a:schemeClr val="dk2"/>
              </a:buClr>
              <a:buSzPts val="3200"/>
              <a:buNone/>
              <a:defRPr sz="3200">
                <a:solidFill>
                  <a:schemeClr val="dk2"/>
                </a:solidFill>
              </a:defRPr>
            </a:lvl9pPr>
          </a:lstStyle>
          <a:p>
            <a:endParaRPr/>
          </a:p>
        </p:txBody>
      </p:sp>
      <p:sp>
        <p:nvSpPr>
          <p:cNvPr id="48" name="Google Shape;48;p3"/>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bg>
      <p:bgPr>
        <a:solidFill>
          <a:schemeClr val="dk2"/>
        </a:solidFill>
        <a:effectLst/>
      </p:bgPr>
    </p:bg>
    <p:spTree>
      <p:nvGrpSpPr>
        <p:cNvPr id="1" name="Shape 49"/>
        <p:cNvGrpSpPr/>
        <p:nvPr/>
      </p:nvGrpSpPr>
      <p:grpSpPr>
        <a:xfrm>
          <a:off x="0" y="0"/>
          <a:ext cx="0" cy="0"/>
          <a:chOff x="0" y="0"/>
          <a:chExt cx="0" cy="0"/>
        </a:xfrm>
      </p:grpSpPr>
      <p:sp>
        <p:nvSpPr>
          <p:cNvPr id="50" name="Google Shape;50;p4"/>
          <p:cNvSpPr/>
          <p:nvPr/>
        </p:nvSpPr>
        <p:spPr>
          <a:xfrm flipH="1">
            <a:off x="3582600" y="1550700"/>
            <a:ext cx="5561400" cy="35928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4"/>
          <p:cNvSpPr/>
          <p:nvPr/>
        </p:nvSpPr>
        <p:spPr>
          <a:xfrm>
            <a:off x="31" y="2824500"/>
            <a:ext cx="7370400" cy="23190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4"/>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4"/>
          <p:cNvSpPr txBox="1">
            <a:spLocks noGrp="1"/>
          </p:cNvSpPr>
          <p:nvPr>
            <p:ph type="title"/>
          </p:nvPr>
        </p:nvSpPr>
        <p:spPr>
          <a:xfrm>
            <a:off x="819150" y="845600"/>
            <a:ext cx="7505700" cy="954600"/>
          </a:xfrm>
          <a:prstGeom prst="rect">
            <a:avLst/>
          </a:prstGeom>
        </p:spPr>
        <p:txBody>
          <a:bodyPr spcFirstLastPara="1" wrap="square" lIns="91425" tIns="91425" rIns="91425" bIns="91425" anchor="t" anchorCtr="0">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endParaRPr/>
          </a:p>
        </p:txBody>
      </p:sp>
      <p:sp>
        <p:nvSpPr>
          <p:cNvPr id="54" name="Google Shape;54;p4"/>
          <p:cNvSpPr txBox="1">
            <a:spLocks noGrp="1"/>
          </p:cNvSpPr>
          <p:nvPr>
            <p:ph type="body" idx="1"/>
          </p:nvPr>
        </p:nvSpPr>
        <p:spPr>
          <a:xfrm>
            <a:off x="819150" y="1990725"/>
            <a:ext cx="7505700" cy="24480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55" name="Google Shape;55;p4"/>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bg>
      <p:bgPr>
        <a:solidFill>
          <a:schemeClr val="dk2"/>
        </a:solidFill>
        <a:effectLst/>
      </p:bgPr>
    </p:bg>
    <p:spTree>
      <p:nvGrpSpPr>
        <p:cNvPr id="1" name="Shape 56"/>
        <p:cNvGrpSpPr/>
        <p:nvPr/>
      </p:nvGrpSpPr>
      <p:grpSpPr>
        <a:xfrm>
          <a:off x="0" y="0"/>
          <a:ext cx="0" cy="0"/>
          <a:chOff x="0" y="0"/>
          <a:chExt cx="0" cy="0"/>
        </a:xfrm>
      </p:grpSpPr>
      <p:sp>
        <p:nvSpPr>
          <p:cNvPr id="57" name="Google Shape;57;p5"/>
          <p:cNvSpPr/>
          <p:nvPr/>
        </p:nvSpPr>
        <p:spPr>
          <a:xfrm flipH="1">
            <a:off x="3582600" y="1550700"/>
            <a:ext cx="5561400" cy="35928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5"/>
          <p:cNvSpPr/>
          <p:nvPr/>
        </p:nvSpPr>
        <p:spPr>
          <a:xfrm>
            <a:off x="31" y="2824500"/>
            <a:ext cx="7370400" cy="23190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5"/>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5"/>
          <p:cNvSpPr txBox="1">
            <a:spLocks noGrp="1"/>
          </p:cNvSpPr>
          <p:nvPr>
            <p:ph type="title"/>
          </p:nvPr>
        </p:nvSpPr>
        <p:spPr>
          <a:xfrm>
            <a:off x="819150" y="845600"/>
            <a:ext cx="7505700" cy="954600"/>
          </a:xfrm>
          <a:prstGeom prst="rect">
            <a:avLst/>
          </a:prstGeom>
        </p:spPr>
        <p:txBody>
          <a:bodyPr spcFirstLastPara="1" wrap="square" lIns="91425" tIns="91425" rIns="91425" bIns="91425" anchor="t" anchorCtr="0">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endParaRPr/>
          </a:p>
        </p:txBody>
      </p:sp>
      <p:sp>
        <p:nvSpPr>
          <p:cNvPr id="61" name="Google Shape;61;p5"/>
          <p:cNvSpPr txBox="1">
            <a:spLocks noGrp="1"/>
          </p:cNvSpPr>
          <p:nvPr>
            <p:ph type="body" idx="1"/>
          </p:nvPr>
        </p:nvSpPr>
        <p:spPr>
          <a:xfrm>
            <a:off x="819150" y="1990725"/>
            <a:ext cx="3686100" cy="24480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62" name="Google Shape;62;p5"/>
          <p:cNvSpPr txBox="1">
            <a:spLocks noGrp="1"/>
          </p:cNvSpPr>
          <p:nvPr>
            <p:ph type="body" idx="2"/>
          </p:nvPr>
        </p:nvSpPr>
        <p:spPr>
          <a:xfrm>
            <a:off x="4638675" y="1990725"/>
            <a:ext cx="3686100" cy="24480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63" name="Google Shape;63;p5"/>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solidFill>
          <a:schemeClr val="dk2"/>
        </a:solidFill>
        <a:effectLst/>
      </p:bgPr>
    </p:bg>
    <p:spTree>
      <p:nvGrpSpPr>
        <p:cNvPr id="1" name="Shape 64"/>
        <p:cNvGrpSpPr/>
        <p:nvPr/>
      </p:nvGrpSpPr>
      <p:grpSpPr>
        <a:xfrm>
          <a:off x="0" y="0"/>
          <a:ext cx="0" cy="0"/>
          <a:chOff x="0" y="0"/>
          <a:chExt cx="0" cy="0"/>
        </a:xfrm>
      </p:grpSpPr>
      <p:sp>
        <p:nvSpPr>
          <p:cNvPr id="65" name="Google Shape;65;p6"/>
          <p:cNvSpPr/>
          <p:nvPr/>
        </p:nvSpPr>
        <p:spPr>
          <a:xfrm flipH="1">
            <a:off x="3582600" y="1550700"/>
            <a:ext cx="5561400" cy="35928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6"/>
          <p:cNvSpPr/>
          <p:nvPr/>
        </p:nvSpPr>
        <p:spPr>
          <a:xfrm>
            <a:off x="31" y="2824500"/>
            <a:ext cx="7370400" cy="23190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6"/>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6"/>
          <p:cNvSpPr txBox="1">
            <a:spLocks noGrp="1"/>
          </p:cNvSpPr>
          <p:nvPr>
            <p:ph type="title"/>
          </p:nvPr>
        </p:nvSpPr>
        <p:spPr>
          <a:xfrm>
            <a:off x="819150" y="845600"/>
            <a:ext cx="7505700" cy="954600"/>
          </a:xfrm>
          <a:prstGeom prst="rect">
            <a:avLst/>
          </a:prstGeom>
        </p:spPr>
        <p:txBody>
          <a:bodyPr spcFirstLastPara="1" wrap="square" lIns="91425" tIns="91425" rIns="91425" bIns="91425" anchor="t" anchorCtr="0">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endParaRPr/>
          </a:p>
        </p:txBody>
      </p:sp>
      <p:sp>
        <p:nvSpPr>
          <p:cNvPr id="69" name="Google Shape;69;p6"/>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bg>
      <p:bgPr>
        <a:solidFill>
          <a:schemeClr val="accent3"/>
        </a:solidFill>
        <a:effectLst/>
      </p:bgPr>
    </p:bg>
    <p:spTree>
      <p:nvGrpSpPr>
        <p:cNvPr id="1" name="Shape 70"/>
        <p:cNvGrpSpPr/>
        <p:nvPr/>
      </p:nvGrpSpPr>
      <p:grpSpPr>
        <a:xfrm>
          <a:off x="0" y="0"/>
          <a:ext cx="0" cy="0"/>
          <a:chOff x="0" y="0"/>
          <a:chExt cx="0" cy="0"/>
        </a:xfrm>
      </p:grpSpPr>
      <p:sp>
        <p:nvSpPr>
          <p:cNvPr id="71" name="Google Shape;71;p7"/>
          <p:cNvSpPr/>
          <p:nvPr/>
        </p:nvSpPr>
        <p:spPr>
          <a:xfrm flipH="1">
            <a:off x="3582600" y="1550700"/>
            <a:ext cx="5561400" cy="35928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7"/>
          <p:cNvSpPr/>
          <p:nvPr/>
        </p:nvSpPr>
        <p:spPr>
          <a:xfrm>
            <a:off x="31" y="2824500"/>
            <a:ext cx="7370400" cy="2319000"/>
          </a:xfrm>
          <a:prstGeom prst="rtTriangl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7"/>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7"/>
          <p:cNvSpPr txBox="1">
            <a:spLocks noGrp="1"/>
          </p:cNvSpPr>
          <p:nvPr>
            <p:ph type="title"/>
          </p:nvPr>
        </p:nvSpPr>
        <p:spPr>
          <a:xfrm>
            <a:off x="819150" y="845600"/>
            <a:ext cx="3709200" cy="1383000"/>
          </a:xfrm>
          <a:prstGeom prst="rect">
            <a:avLst/>
          </a:prstGeom>
        </p:spPr>
        <p:txBody>
          <a:bodyPr spcFirstLastPara="1" wrap="square" lIns="91425" tIns="91425" rIns="91425" bIns="91425" anchor="t" anchorCtr="0">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endParaRPr/>
          </a:p>
        </p:txBody>
      </p:sp>
      <p:sp>
        <p:nvSpPr>
          <p:cNvPr id="75" name="Google Shape;75;p7"/>
          <p:cNvSpPr txBox="1">
            <a:spLocks noGrp="1"/>
          </p:cNvSpPr>
          <p:nvPr>
            <p:ph type="body" idx="1"/>
          </p:nvPr>
        </p:nvSpPr>
        <p:spPr>
          <a:xfrm>
            <a:off x="830700" y="2319050"/>
            <a:ext cx="3709200" cy="21198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76" name="Google Shape;76;p7"/>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1"/>
        </a:solidFill>
        <a:effectLst/>
      </p:bgPr>
    </p:bg>
    <p:spTree>
      <p:nvGrpSpPr>
        <p:cNvPr id="1" name="Shape 77"/>
        <p:cNvGrpSpPr/>
        <p:nvPr/>
      </p:nvGrpSpPr>
      <p:grpSpPr>
        <a:xfrm>
          <a:off x="0" y="0"/>
          <a:ext cx="0" cy="0"/>
          <a:chOff x="0" y="0"/>
          <a:chExt cx="0" cy="0"/>
        </a:xfrm>
      </p:grpSpPr>
      <p:sp>
        <p:nvSpPr>
          <p:cNvPr id="78" name="Google Shape;78;p8"/>
          <p:cNvSpPr/>
          <p:nvPr/>
        </p:nvSpPr>
        <p:spPr>
          <a:xfrm>
            <a:off x="0" y="2823144"/>
            <a:ext cx="7369200" cy="23169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8"/>
          <p:cNvSpPr/>
          <p:nvPr/>
        </p:nvSpPr>
        <p:spPr>
          <a:xfrm flipH="1">
            <a:off x="3583210" y="1554113"/>
            <a:ext cx="5560500" cy="35895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0" name="Google Shape;80;p8"/>
          <p:cNvGrpSpPr/>
          <p:nvPr/>
        </p:nvGrpSpPr>
        <p:grpSpPr>
          <a:xfrm>
            <a:off x="255991" y="-118"/>
            <a:ext cx="2251347" cy="1043408"/>
            <a:chOff x="3961956" y="4383950"/>
            <a:chExt cx="1160548" cy="548700"/>
          </a:xfrm>
        </p:grpSpPr>
        <p:sp>
          <p:nvSpPr>
            <p:cNvPr id="81" name="Google Shape;81;p8"/>
            <p:cNvSpPr/>
            <p:nvPr/>
          </p:nvSpPr>
          <p:spPr>
            <a:xfrm>
              <a:off x="4224904" y="4383950"/>
              <a:ext cx="897600" cy="548700"/>
            </a:xfrm>
            <a:prstGeom prst="parallelogram">
              <a:avLst>
                <a:gd name="adj" fmla="val 153193"/>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8"/>
            <p:cNvSpPr/>
            <p:nvPr/>
          </p:nvSpPr>
          <p:spPr>
            <a:xfrm>
              <a:off x="4093430" y="4383950"/>
              <a:ext cx="897600" cy="548700"/>
            </a:xfrm>
            <a:prstGeom prst="parallelogram">
              <a:avLst>
                <a:gd name="adj" fmla="val 153193"/>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8"/>
            <p:cNvSpPr/>
            <p:nvPr/>
          </p:nvSpPr>
          <p:spPr>
            <a:xfrm>
              <a:off x="3961956" y="4383950"/>
              <a:ext cx="897600" cy="548700"/>
            </a:xfrm>
            <a:prstGeom prst="parallelogram">
              <a:avLst>
                <a:gd name="adj" fmla="val 153193"/>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 name="Google Shape;84;p8"/>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5" name="Google Shape;85;p8"/>
          <p:cNvGrpSpPr/>
          <p:nvPr/>
        </p:nvGrpSpPr>
        <p:grpSpPr>
          <a:xfrm>
            <a:off x="34934" y="4522125"/>
            <a:ext cx="1593306" cy="617072"/>
            <a:chOff x="6917201" y="0"/>
            <a:chExt cx="2227777" cy="863400"/>
          </a:xfrm>
        </p:grpSpPr>
        <p:sp>
          <p:nvSpPr>
            <p:cNvPr id="86" name="Google Shape;86;p8"/>
            <p:cNvSpPr/>
            <p:nvPr/>
          </p:nvSpPr>
          <p:spPr>
            <a:xfrm>
              <a:off x="7641677" y="0"/>
              <a:ext cx="1503300" cy="863400"/>
            </a:xfrm>
            <a:prstGeom prst="parallelogram">
              <a:avLst>
                <a:gd name="adj" fmla="val 158024"/>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8"/>
            <p:cNvSpPr/>
            <p:nvPr/>
          </p:nvSpPr>
          <p:spPr>
            <a:xfrm>
              <a:off x="7279439" y="0"/>
              <a:ext cx="1503300" cy="863400"/>
            </a:xfrm>
            <a:prstGeom prst="parallelogram">
              <a:avLst>
                <a:gd name="adj" fmla="val 158024"/>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8"/>
            <p:cNvSpPr/>
            <p:nvPr/>
          </p:nvSpPr>
          <p:spPr>
            <a:xfrm>
              <a:off x="6917201" y="0"/>
              <a:ext cx="1503300" cy="863400"/>
            </a:xfrm>
            <a:prstGeom prst="parallelogram">
              <a:avLst>
                <a:gd name="adj" fmla="val 158024"/>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9" name="Google Shape;89;p8"/>
          <p:cNvGrpSpPr/>
          <p:nvPr/>
        </p:nvGrpSpPr>
        <p:grpSpPr>
          <a:xfrm>
            <a:off x="5886353" y="1243"/>
            <a:ext cx="3257455" cy="1261514"/>
            <a:chOff x="6917201" y="0"/>
            <a:chExt cx="2227777" cy="863400"/>
          </a:xfrm>
        </p:grpSpPr>
        <p:sp>
          <p:nvSpPr>
            <p:cNvPr id="90" name="Google Shape;90;p8"/>
            <p:cNvSpPr/>
            <p:nvPr/>
          </p:nvSpPr>
          <p:spPr>
            <a:xfrm>
              <a:off x="7641677" y="0"/>
              <a:ext cx="1503300" cy="863400"/>
            </a:xfrm>
            <a:prstGeom prst="parallelogram">
              <a:avLst>
                <a:gd name="adj" fmla="val 158024"/>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8"/>
            <p:cNvSpPr/>
            <p:nvPr/>
          </p:nvSpPr>
          <p:spPr>
            <a:xfrm>
              <a:off x="7279439" y="0"/>
              <a:ext cx="1503300" cy="863400"/>
            </a:xfrm>
            <a:prstGeom prst="parallelogram">
              <a:avLst>
                <a:gd name="adj" fmla="val 158024"/>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8"/>
            <p:cNvSpPr/>
            <p:nvPr/>
          </p:nvSpPr>
          <p:spPr>
            <a:xfrm>
              <a:off x="6917201" y="0"/>
              <a:ext cx="1503300" cy="863400"/>
            </a:xfrm>
            <a:prstGeom prst="parallelogram">
              <a:avLst>
                <a:gd name="adj" fmla="val 158024"/>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3" name="Google Shape;93;p8"/>
          <p:cNvSpPr txBox="1">
            <a:spLocks noGrp="1"/>
          </p:cNvSpPr>
          <p:nvPr>
            <p:ph type="title"/>
          </p:nvPr>
        </p:nvSpPr>
        <p:spPr>
          <a:xfrm>
            <a:off x="1393929" y="1301146"/>
            <a:ext cx="6366900" cy="2539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200"/>
              <a:buNone/>
              <a:defRPr sz="3200"/>
            </a:lvl1pPr>
            <a:lvl2pPr lvl="1" algn="ctr">
              <a:spcBef>
                <a:spcPts val="0"/>
              </a:spcBef>
              <a:spcAft>
                <a:spcPts val="0"/>
              </a:spcAft>
              <a:buSzPts val="3200"/>
              <a:buNone/>
              <a:defRPr sz="3200"/>
            </a:lvl2pPr>
            <a:lvl3pPr lvl="2" algn="ctr">
              <a:spcBef>
                <a:spcPts val="0"/>
              </a:spcBef>
              <a:spcAft>
                <a:spcPts val="0"/>
              </a:spcAft>
              <a:buSzPts val="3200"/>
              <a:buNone/>
              <a:defRPr sz="3200"/>
            </a:lvl3pPr>
            <a:lvl4pPr lvl="3" algn="ctr">
              <a:spcBef>
                <a:spcPts val="0"/>
              </a:spcBef>
              <a:spcAft>
                <a:spcPts val="0"/>
              </a:spcAft>
              <a:buSzPts val="3200"/>
              <a:buNone/>
              <a:defRPr sz="3200"/>
            </a:lvl4pPr>
            <a:lvl5pPr lvl="4" algn="ctr">
              <a:spcBef>
                <a:spcPts val="0"/>
              </a:spcBef>
              <a:spcAft>
                <a:spcPts val="0"/>
              </a:spcAft>
              <a:buSzPts val="3200"/>
              <a:buNone/>
              <a:defRPr sz="3200"/>
            </a:lvl5pPr>
            <a:lvl6pPr lvl="5" algn="ctr">
              <a:spcBef>
                <a:spcPts val="0"/>
              </a:spcBef>
              <a:spcAft>
                <a:spcPts val="0"/>
              </a:spcAft>
              <a:buSzPts val="3200"/>
              <a:buNone/>
              <a:defRPr sz="3200"/>
            </a:lvl6pPr>
            <a:lvl7pPr lvl="6" algn="ctr">
              <a:spcBef>
                <a:spcPts val="0"/>
              </a:spcBef>
              <a:spcAft>
                <a:spcPts val="0"/>
              </a:spcAft>
              <a:buSzPts val="3200"/>
              <a:buNone/>
              <a:defRPr sz="3200"/>
            </a:lvl7pPr>
            <a:lvl8pPr lvl="7" algn="ctr">
              <a:spcBef>
                <a:spcPts val="0"/>
              </a:spcBef>
              <a:spcAft>
                <a:spcPts val="0"/>
              </a:spcAft>
              <a:buSzPts val="3200"/>
              <a:buNone/>
              <a:defRPr sz="3200"/>
            </a:lvl8pPr>
            <a:lvl9pPr lvl="8" algn="ctr">
              <a:spcBef>
                <a:spcPts val="0"/>
              </a:spcBef>
              <a:spcAft>
                <a:spcPts val="0"/>
              </a:spcAft>
              <a:buSzPts val="3200"/>
              <a:buNone/>
              <a:defRPr sz="3200"/>
            </a:lvl9pPr>
          </a:lstStyle>
          <a:p>
            <a:endParaRPr/>
          </a:p>
        </p:txBody>
      </p:sp>
      <p:sp>
        <p:nvSpPr>
          <p:cNvPr id="94" name="Google Shape;94;p8"/>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bg>
      <p:bgPr>
        <a:solidFill>
          <a:schemeClr val="dk2"/>
        </a:solidFill>
        <a:effectLst/>
      </p:bgPr>
    </p:bg>
    <p:spTree>
      <p:nvGrpSpPr>
        <p:cNvPr id="1" name="Shape 95"/>
        <p:cNvGrpSpPr/>
        <p:nvPr/>
      </p:nvGrpSpPr>
      <p:grpSpPr>
        <a:xfrm>
          <a:off x="0" y="0"/>
          <a:ext cx="0" cy="0"/>
          <a:chOff x="0" y="0"/>
          <a:chExt cx="0" cy="0"/>
        </a:xfrm>
      </p:grpSpPr>
      <p:sp>
        <p:nvSpPr>
          <p:cNvPr id="96" name="Google Shape;96;p9"/>
          <p:cNvSpPr/>
          <p:nvPr/>
        </p:nvSpPr>
        <p:spPr>
          <a:xfrm flipH="1">
            <a:off x="3582600" y="1550700"/>
            <a:ext cx="5561400" cy="35928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9"/>
          <p:cNvSpPr/>
          <p:nvPr/>
        </p:nvSpPr>
        <p:spPr>
          <a:xfrm>
            <a:off x="31" y="2824500"/>
            <a:ext cx="7370400" cy="23190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9"/>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9"/>
          <p:cNvSpPr txBox="1">
            <a:spLocks noGrp="1"/>
          </p:cNvSpPr>
          <p:nvPr>
            <p:ph type="title"/>
          </p:nvPr>
        </p:nvSpPr>
        <p:spPr>
          <a:xfrm>
            <a:off x="819150" y="845600"/>
            <a:ext cx="6424200" cy="705000"/>
          </a:xfrm>
          <a:prstGeom prst="rect">
            <a:avLst/>
          </a:prstGeom>
        </p:spPr>
        <p:txBody>
          <a:bodyPr spcFirstLastPara="1" wrap="square" lIns="91425" tIns="91425" rIns="91425" bIns="91425" anchor="t" anchorCtr="0">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endParaRPr/>
          </a:p>
        </p:txBody>
      </p:sp>
      <p:sp>
        <p:nvSpPr>
          <p:cNvPr id="100" name="Google Shape;100;p9"/>
          <p:cNvSpPr txBox="1">
            <a:spLocks noGrp="1"/>
          </p:cNvSpPr>
          <p:nvPr>
            <p:ph type="subTitle" idx="1"/>
          </p:nvPr>
        </p:nvSpPr>
        <p:spPr>
          <a:xfrm>
            <a:off x="819150" y="1550700"/>
            <a:ext cx="5859900" cy="393600"/>
          </a:xfrm>
          <a:prstGeom prst="rect">
            <a:avLst/>
          </a:prstGeom>
        </p:spPr>
        <p:txBody>
          <a:bodyPr spcFirstLastPara="1" wrap="square" lIns="91425" tIns="91425" rIns="91425" bIns="91425" anchor="t" anchorCtr="0">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nSpc>
                <a:spcPct val="100000"/>
              </a:lnSpc>
              <a:spcBef>
                <a:spcPts val="0"/>
              </a:spcBef>
              <a:spcAft>
                <a:spcPts val="0"/>
              </a:spcAft>
              <a:buClr>
                <a:schemeClr val="lt1"/>
              </a:buClr>
              <a:buSzPts val="1600"/>
              <a:buNone/>
              <a:defRPr sz="1600">
                <a:solidFill>
                  <a:schemeClr val="lt1"/>
                </a:solidFill>
              </a:defRPr>
            </a:lvl2pPr>
            <a:lvl3pPr lvl="2">
              <a:lnSpc>
                <a:spcPct val="100000"/>
              </a:lnSpc>
              <a:spcBef>
                <a:spcPts val="0"/>
              </a:spcBef>
              <a:spcAft>
                <a:spcPts val="0"/>
              </a:spcAft>
              <a:buClr>
                <a:schemeClr val="lt1"/>
              </a:buClr>
              <a:buSzPts val="1600"/>
              <a:buNone/>
              <a:defRPr sz="1600">
                <a:solidFill>
                  <a:schemeClr val="lt1"/>
                </a:solidFill>
              </a:defRPr>
            </a:lvl3pPr>
            <a:lvl4pPr lvl="3">
              <a:lnSpc>
                <a:spcPct val="100000"/>
              </a:lnSpc>
              <a:spcBef>
                <a:spcPts val="0"/>
              </a:spcBef>
              <a:spcAft>
                <a:spcPts val="0"/>
              </a:spcAft>
              <a:buClr>
                <a:schemeClr val="lt1"/>
              </a:buClr>
              <a:buSzPts val="1600"/>
              <a:buNone/>
              <a:defRPr sz="1600">
                <a:solidFill>
                  <a:schemeClr val="lt1"/>
                </a:solidFill>
              </a:defRPr>
            </a:lvl4pPr>
            <a:lvl5pPr lvl="4">
              <a:lnSpc>
                <a:spcPct val="100000"/>
              </a:lnSpc>
              <a:spcBef>
                <a:spcPts val="0"/>
              </a:spcBef>
              <a:spcAft>
                <a:spcPts val="0"/>
              </a:spcAft>
              <a:buClr>
                <a:schemeClr val="lt1"/>
              </a:buClr>
              <a:buSzPts val="1600"/>
              <a:buNone/>
              <a:defRPr sz="1600">
                <a:solidFill>
                  <a:schemeClr val="lt1"/>
                </a:solidFill>
              </a:defRPr>
            </a:lvl5pPr>
            <a:lvl6pPr lvl="5">
              <a:lnSpc>
                <a:spcPct val="100000"/>
              </a:lnSpc>
              <a:spcBef>
                <a:spcPts val="0"/>
              </a:spcBef>
              <a:spcAft>
                <a:spcPts val="0"/>
              </a:spcAft>
              <a:buClr>
                <a:schemeClr val="lt1"/>
              </a:buClr>
              <a:buSzPts val="1600"/>
              <a:buNone/>
              <a:defRPr sz="1600">
                <a:solidFill>
                  <a:schemeClr val="lt1"/>
                </a:solidFill>
              </a:defRPr>
            </a:lvl6pPr>
            <a:lvl7pPr lvl="6">
              <a:lnSpc>
                <a:spcPct val="100000"/>
              </a:lnSpc>
              <a:spcBef>
                <a:spcPts val="0"/>
              </a:spcBef>
              <a:spcAft>
                <a:spcPts val="0"/>
              </a:spcAft>
              <a:buClr>
                <a:schemeClr val="lt1"/>
              </a:buClr>
              <a:buSzPts val="1600"/>
              <a:buNone/>
              <a:defRPr sz="1600">
                <a:solidFill>
                  <a:schemeClr val="lt1"/>
                </a:solidFill>
              </a:defRPr>
            </a:lvl7pPr>
            <a:lvl8pPr lvl="7">
              <a:lnSpc>
                <a:spcPct val="100000"/>
              </a:lnSpc>
              <a:spcBef>
                <a:spcPts val="0"/>
              </a:spcBef>
              <a:spcAft>
                <a:spcPts val="0"/>
              </a:spcAft>
              <a:buClr>
                <a:schemeClr val="lt1"/>
              </a:buClr>
              <a:buSzPts val="1600"/>
              <a:buNone/>
              <a:defRPr sz="1600">
                <a:solidFill>
                  <a:schemeClr val="lt1"/>
                </a:solidFill>
              </a:defRPr>
            </a:lvl8pPr>
            <a:lvl9pPr lvl="8">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01" name="Google Shape;101;p9"/>
          <p:cNvSpPr txBox="1">
            <a:spLocks noGrp="1"/>
          </p:cNvSpPr>
          <p:nvPr>
            <p:ph type="body" idx="2"/>
          </p:nvPr>
        </p:nvSpPr>
        <p:spPr>
          <a:xfrm>
            <a:off x="819150" y="2467050"/>
            <a:ext cx="5859900" cy="20955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102" name="Google Shape;102;p9"/>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bg>
      <p:bgPr>
        <a:solidFill>
          <a:schemeClr val="accent1"/>
        </a:solidFill>
        <a:effectLst/>
      </p:bgPr>
    </p:bg>
    <p:spTree>
      <p:nvGrpSpPr>
        <p:cNvPr id="1" name="Shape 103"/>
        <p:cNvGrpSpPr/>
        <p:nvPr/>
      </p:nvGrpSpPr>
      <p:grpSpPr>
        <a:xfrm>
          <a:off x="0" y="0"/>
          <a:ext cx="0" cy="0"/>
          <a:chOff x="0" y="0"/>
          <a:chExt cx="0" cy="0"/>
        </a:xfrm>
      </p:grpSpPr>
      <p:sp>
        <p:nvSpPr>
          <p:cNvPr id="104" name="Google Shape;104;p10"/>
          <p:cNvSpPr/>
          <p:nvPr/>
        </p:nvSpPr>
        <p:spPr>
          <a:xfrm>
            <a:off x="31" y="2824500"/>
            <a:ext cx="7370400" cy="2319000"/>
          </a:xfrm>
          <a:prstGeom prst="rtTriangl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10"/>
          <p:cNvSpPr/>
          <p:nvPr/>
        </p:nvSpPr>
        <p:spPr>
          <a:xfrm flipH="1">
            <a:off x="3582600" y="1550700"/>
            <a:ext cx="5561400" cy="3592800"/>
          </a:xfrm>
          <a:prstGeom prst="rtTriangl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10"/>
          <p:cNvSpPr/>
          <p:nvPr/>
        </p:nvSpPr>
        <p:spPr>
          <a:xfrm>
            <a:off x="203225" y="206250"/>
            <a:ext cx="8737500" cy="4731000"/>
          </a:xfrm>
          <a:prstGeom prst="rect">
            <a:avLst/>
          </a:prstGeom>
          <a:solidFill>
            <a:schemeClr val="dk1"/>
          </a:solidFill>
          <a:ln>
            <a:noFill/>
          </a:ln>
          <a:effectLst>
            <a:outerShdw blurRad="228600" sx="101000" sy="101000" algn="ctr" rotWithShape="0">
              <a:srgbClr val="000000">
                <a:alpha val="4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10"/>
          <p:cNvSpPr txBox="1">
            <a:spLocks noGrp="1"/>
          </p:cNvSpPr>
          <p:nvPr>
            <p:ph type="body" idx="1"/>
          </p:nvPr>
        </p:nvSpPr>
        <p:spPr>
          <a:xfrm>
            <a:off x="328025" y="4163500"/>
            <a:ext cx="7415100" cy="605100"/>
          </a:xfrm>
          <a:prstGeom prst="rect">
            <a:avLst/>
          </a:prstGeom>
        </p:spPr>
        <p:txBody>
          <a:bodyPr spcFirstLastPara="1" wrap="square" lIns="91425" tIns="91425" rIns="91425" bIns="91425" anchor="b" anchorCtr="0">
            <a:normAutofit/>
          </a:bodyPr>
          <a:lstStyle>
            <a:lvl1pPr marL="457200" lvl="0" indent="-228600">
              <a:lnSpc>
                <a:spcPct val="100000"/>
              </a:lnSpc>
              <a:spcBef>
                <a:spcPts val="0"/>
              </a:spcBef>
              <a:spcAft>
                <a:spcPts val="0"/>
              </a:spcAft>
              <a:buSzPts val="1300"/>
              <a:buNone/>
              <a:defRPr/>
            </a:lvl1pPr>
          </a:lstStyle>
          <a:p>
            <a:endParaRPr/>
          </a:p>
        </p:txBody>
      </p:sp>
      <p:sp>
        <p:nvSpPr>
          <p:cNvPr id="108" name="Google Shape;108;p10"/>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hift">
    <p:bg>
      <p:bgPr>
        <a:solidFill>
          <a:schemeClr val="dk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1pPr>
            <a:lvl2pPr lvl="1">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2pPr>
            <a:lvl3pPr lvl="2">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3pPr>
            <a:lvl4pPr lvl="3">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4pPr>
            <a:lvl5pPr lvl="4">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5pPr>
            <a:lvl6pPr lvl="5">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6pPr>
            <a:lvl7pPr lvl="6">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7pPr>
            <a:lvl8pPr lvl="7">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8pPr>
            <a:lvl9pPr lvl="8">
              <a:spcBef>
                <a:spcPts val="0"/>
              </a:spcBef>
              <a:spcAft>
                <a:spcPts val="0"/>
              </a:spcAft>
              <a:buClr>
                <a:schemeClr val="lt1"/>
              </a:buClr>
              <a:buSzPts val="2800"/>
              <a:buFont typeface="Nunito"/>
              <a:buNone/>
              <a:defRPr sz="2800">
                <a:solidFill>
                  <a:schemeClr val="lt1"/>
                </a:solidFill>
                <a:latin typeface="Nunito"/>
                <a:ea typeface="Nunito"/>
                <a:cs typeface="Nunito"/>
                <a:sym typeface="Nunito"/>
              </a:defRPr>
            </a:lvl9pPr>
          </a:lstStyle>
          <a:p>
            <a:endParaRPr/>
          </a:p>
        </p:txBody>
      </p:sp>
      <p:sp>
        <p:nvSpPr>
          <p:cNvPr id="7" name="Google Shape;7;p1"/>
          <p:cNvSpPr txBox="1">
            <a:spLocks noGrp="1"/>
          </p:cNvSpPr>
          <p:nvPr>
            <p:ph type="body" idx="1"/>
          </p:nvPr>
        </p:nvSpPr>
        <p:spPr>
          <a:xfrm>
            <a:off x="311700" y="1152475"/>
            <a:ext cx="8520600" cy="3391200"/>
          </a:xfrm>
          <a:prstGeom prst="rect">
            <a:avLst/>
          </a:prstGeom>
          <a:noFill/>
          <a:ln>
            <a:noFill/>
          </a:ln>
        </p:spPr>
        <p:txBody>
          <a:bodyPr spcFirstLastPara="1" wrap="square" lIns="91425" tIns="91425" rIns="91425" bIns="91425" anchor="t" anchorCtr="0">
            <a:normAutofit/>
          </a:bodyPr>
          <a:lstStyle>
            <a:lvl1pPr marL="457200" lvl="0" indent="-311150">
              <a:lnSpc>
                <a:spcPct val="115000"/>
              </a:lnSpc>
              <a:spcBef>
                <a:spcPts val="0"/>
              </a:spcBef>
              <a:spcAft>
                <a:spcPts val="0"/>
              </a:spcAft>
              <a:buClr>
                <a:schemeClr val="dk2"/>
              </a:buClr>
              <a:buSzPts val="1300"/>
              <a:buFont typeface="Calibri"/>
              <a:buChar char="●"/>
              <a:defRPr sz="1300">
                <a:solidFill>
                  <a:schemeClr val="dk2"/>
                </a:solidFill>
                <a:latin typeface="Calibri"/>
                <a:ea typeface="Calibri"/>
                <a:cs typeface="Calibri"/>
                <a:sym typeface="Calibri"/>
              </a:defRPr>
            </a:lvl1pPr>
            <a:lvl2pPr marL="914400" lvl="1" indent="-29845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2pPr>
            <a:lvl3pPr marL="1371600" lvl="2" indent="-29845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3pPr>
            <a:lvl4pPr marL="1828800" lvl="3" indent="-29845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4pPr>
            <a:lvl5pPr marL="2286000" lvl="4" indent="-29845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5pPr>
            <a:lvl6pPr marL="2743200" lvl="5" indent="-29845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6pPr>
            <a:lvl7pPr marL="3200400" lvl="6" indent="-29845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7pPr>
            <a:lvl8pPr marL="3657600" lvl="7" indent="-29845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8pPr>
            <a:lvl9pPr marL="4114800" lvl="8" indent="-298450">
              <a:lnSpc>
                <a:spcPct val="115000"/>
              </a:lnSpc>
              <a:spcBef>
                <a:spcPts val="0"/>
              </a:spcBef>
              <a:spcAft>
                <a:spcPts val="0"/>
              </a:spcAft>
              <a:buClr>
                <a:schemeClr val="dk2"/>
              </a:buClr>
              <a:buSzPts val="1100"/>
              <a:buFont typeface="Calibri"/>
              <a:buChar char="■"/>
              <a:defRPr sz="1100">
                <a:solidFill>
                  <a:schemeClr val="dk2"/>
                </a:solidFill>
                <a:latin typeface="Calibri"/>
                <a:ea typeface="Calibri"/>
                <a:cs typeface="Calibri"/>
                <a:sym typeface="Calibri"/>
              </a:defRPr>
            </a:lvl9pPr>
          </a:lstStyle>
          <a:p>
            <a:endParaRPr/>
          </a:p>
        </p:txBody>
      </p:sp>
      <p:sp>
        <p:nvSpPr>
          <p:cNvPr id="8" name="Google Shape;8;p1"/>
          <p:cNvSpPr txBox="1">
            <a:spLocks noGrp="1"/>
          </p:cNvSpPr>
          <p:nvPr>
            <p:ph type="sldNum" idx="12"/>
          </p:nvPr>
        </p:nvSpPr>
        <p:spPr>
          <a:xfrm>
            <a:off x="8390734" y="4543668"/>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latin typeface="Nunito"/>
                <a:ea typeface="Nunito"/>
                <a:cs typeface="Nunito"/>
                <a:sym typeface="Nunito"/>
              </a:defRPr>
            </a:lvl1pPr>
            <a:lvl2pPr lvl="1" algn="r">
              <a:buNone/>
              <a:defRPr sz="1000">
                <a:solidFill>
                  <a:schemeClr val="dk2"/>
                </a:solidFill>
                <a:latin typeface="Nunito"/>
                <a:ea typeface="Nunito"/>
                <a:cs typeface="Nunito"/>
                <a:sym typeface="Nunito"/>
              </a:defRPr>
            </a:lvl2pPr>
            <a:lvl3pPr lvl="2" algn="r">
              <a:buNone/>
              <a:defRPr sz="1000">
                <a:solidFill>
                  <a:schemeClr val="dk2"/>
                </a:solidFill>
                <a:latin typeface="Nunito"/>
                <a:ea typeface="Nunito"/>
                <a:cs typeface="Nunito"/>
                <a:sym typeface="Nunito"/>
              </a:defRPr>
            </a:lvl3pPr>
            <a:lvl4pPr lvl="3" algn="r">
              <a:buNone/>
              <a:defRPr sz="1000">
                <a:solidFill>
                  <a:schemeClr val="dk2"/>
                </a:solidFill>
                <a:latin typeface="Nunito"/>
                <a:ea typeface="Nunito"/>
                <a:cs typeface="Nunito"/>
                <a:sym typeface="Nunito"/>
              </a:defRPr>
            </a:lvl4pPr>
            <a:lvl5pPr lvl="4" algn="r">
              <a:buNone/>
              <a:defRPr sz="1000">
                <a:solidFill>
                  <a:schemeClr val="dk2"/>
                </a:solidFill>
                <a:latin typeface="Nunito"/>
                <a:ea typeface="Nunito"/>
                <a:cs typeface="Nunito"/>
                <a:sym typeface="Nunito"/>
              </a:defRPr>
            </a:lvl5pPr>
            <a:lvl6pPr lvl="5" algn="r">
              <a:buNone/>
              <a:defRPr sz="1000">
                <a:solidFill>
                  <a:schemeClr val="dk2"/>
                </a:solidFill>
                <a:latin typeface="Nunito"/>
                <a:ea typeface="Nunito"/>
                <a:cs typeface="Nunito"/>
                <a:sym typeface="Nunito"/>
              </a:defRPr>
            </a:lvl6pPr>
            <a:lvl7pPr lvl="6" algn="r">
              <a:buNone/>
              <a:defRPr sz="1000">
                <a:solidFill>
                  <a:schemeClr val="dk2"/>
                </a:solidFill>
                <a:latin typeface="Nunito"/>
                <a:ea typeface="Nunito"/>
                <a:cs typeface="Nunito"/>
                <a:sym typeface="Nunito"/>
              </a:defRPr>
            </a:lvl7pPr>
            <a:lvl8pPr lvl="7" algn="r">
              <a:buNone/>
              <a:defRPr sz="1000">
                <a:solidFill>
                  <a:schemeClr val="dk2"/>
                </a:solidFill>
                <a:latin typeface="Nunito"/>
                <a:ea typeface="Nunito"/>
                <a:cs typeface="Nunito"/>
                <a:sym typeface="Nunito"/>
              </a:defRPr>
            </a:lvl8pPr>
            <a:lvl9pPr lvl="8" algn="r">
              <a:buNone/>
              <a:defRPr sz="1000">
                <a:solidFill>
                  <a:schemeClr val="dk2"/>
                </a:solidFill>
                <a:latin typeface="Nunito"/>
                <a:ea typeface="Nunito"/>
                <a:cs typeface="Nunito"/>
                <a:sym typeface="Nunito"/>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1.png"/><Relationship Id="rId5" Type="http://schemas.openxmlformats.org/officeDocument/2006/relationships/image" Target="../media/image3.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1.png"/><Relationship Id="rId5" Type="http://schemas.openxmlformats.org/officeDocument/2006/relationships/image" Target="../media/image4.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1.png"/><Relationship Id="rId5" Type="http://schemas.openxmlformats.org/officeDocument/2006/relationships/hyperlink" Target="https://www.youtube.com/watch?v=8wDwU71kVr8" TargetMode="External"/><Relationship Id="rId4"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1.png"/><Relationship Id="rId5" Type="http://schemas.openxmlformats.org/officeDocument/2006/relationships/image" Target="../media/image2.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1.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3"/>
          <p:cNvSpPr txBox="1">
            <a:spLocks noGrp="1"/>
          </p:cNvSpPr>
          <p:nvPr>
            <p:ph type="ctrTitle"/>
          </p:nvPr>
        </p:nvSpPr>
        <p:spPr>
          <a:xfrm>
            <a:off x="311700" y="744575"/>
            <a:ext cx="8520600" cy="8667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r>
              <a:rPr lang="en"/>
              <a:t>Charities in the UK</a:t>
            </a:r>
            <a:endParaRPr/>
          </a:p>
        </p:txBody>
      </p:sp>
      <p:sp>
        <p:nvSpPr>
          <p:cNvPr id="129" name="Google Shape;129;p13"/>
          <p:cNvSpPr txBox="1">
            <a:spLocks noGrp="1"/>
          </p:cNvSpPr>
          <p:nvPr>
            <p:ph type="subTitle" idx="1"/>
          </p:nvPr>
        </p:nvSpPr>
        <p:spPr>
          <a:xfrm>
            <a:off x="311700" y="1731050"/>
            <a:ext cx="8520600" cy="25944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 sz="2300" b="1"/>
              <a:t>What we will talk about:</a:t>
            </a:r>
            <a:endParaRPr sz="2300" b="1"/>
          </a:p>
          <a:p>
            <a:pPr marL="457200" lvl="0" indent="-374650" algn="ctr" rtl="0">
              <a:spcBef>
                <a:spcPts val="0"/>
              </a:spcBef>
              <a:spcAft>
                <a:spcPts val="0"/>
              </a:spcAft>
              <a:buSzPts val="2300"/>
              <a:buChar char="●"/>
            </a:pPr>
            <a:r>
              <a:rPr lang="en" sz="2300"/>
              <a:t>Which charities are popular in the UK and why</a:t>
            </a:r>
            <a:endParaRPr sz="2300"/>
          </a:p>
          <a:p>
            <a:pPr marL="457200" lvl="0" indent="-374650" algn="ctr" rtl="0">
              <a:spcBef>
                <a:spcPts val="0"/>
              </a:spcBef>
              <a:spcAft>
                <a:spcPts val="0"/>
              </a:spcAft>
              <a:buSzPts val="2300"/>
              <a:buChar char="●"/>
            </a:pPr>
            <a:r>
              <a:rPr lang="en" sz="2300"/>
              <a:t>Which charities get government support</a:t>
            </a:r>
            <a:endParaRPr sz="2300"/>
          </a:p>
          <a:p>
            <a:pPr marL="457200" lvl="0" indent="-374650" algn="ctr" rtl="0">
              <a:spcBef>
                <a:spcPts val="0"/>
              </a:spcBef>
              <a:spcAft>
                <a:spcPts val="0"/>
              </a:spcAft>
              <a:buSzPts val="2300"/>
              <a:buChar char="●"/>
            </a:pPr>
            <a:r>
              <a:rPr lang="en" sz="2300"/>
              <a:t>The charities which are the same in the UK and in Spain</a:t>
            </a:r>
            <a:endParaRPr sz="2300"/>
          </a:p>
          <a:p>
            <a:pPr marL="457200" lvl="0" indent="-374650" algn="ctr" rtl="0">
              <a:spcBef>
                <a:spcPts val="0"/>
              </a:spcBef>
              <a:spcAft>
                <a:spcPts val="0"/>
              </a:spcAft>
              <a:buSzPts val="2300"/>
              <a:buChar char="●"/>
            </a:pPr>
            <a:r>
              <a:rPr lang="en" sz="2300"/>
              <a:t>Which charities you support and why</a:t>
            </a:r>
            <a:endParaRPr sz="2300"/>
          </a:p>
        </p:txBody>
      </p:sp>
      <p:pic>
        <p:nvPicPr>
          <p:cNvPr id="2" name="Audio 1">
            <a:hlinkClick r:id="" action="ppaction://media"/>
            <a:extLst>
              <a:ext uri="{FF2B5EF4-FFF2-40B4-BE49-F238E27FC236}">
                <a16:creationId xmlns:a16="http://schemas.microsoft.com/office/drawing/2014/main" id="{B57F1803-A8FB-4A5A-B146-34A61FE7B3B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83625" y="4683125"/>
            <a:ext cx="244475" cy="244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44707"/>
    </mc:Choice>
    <mc:Fallback>
      <p:transition spd="slow" advTm="447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22"/>
          <p:cNvSpPr txBox="1">
            <a:spLocks noGrp="1"/>
          </p:cNvSpPr>
          <p:nvPr>
            <p:ph type="title"/>
          </p:nvPr>
        </p:nvSpPr>
        <p:spPr>
          <a:xfrm>
            <a:off x="819150" y="845600"/>
            <a:ext cx="7505700" cy="9546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Which charity do you think that the money should be donated to?</a:t>
            </a:r>
            <a:endParaRPr/>
          </a:p>
        </p:txBody>
      </p:sp>
      <p:sp>
        <p:nvSpPr>
          <p:cNvPr id="182" name="Google Shape;182;p22"/>
          <p:cNvSpPr txBox="1">
            <a:spLocks noGrp="1"/>
          </p:cNvSpPr>
          <p:nvPr>
            <p:ph type="body" idx="1"/>
          </p:nvPr>
        </p:nvSpPr>
        <p:spPr>
          <a:xfrm>
            <a:off x="819150" y="1990725"/>
            <a:ext cx="7505700" cy="24480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en"/>
              <a:t>…and why?</a:t>
            </a:r>
            <a:endParaRPr/>
          </a:p>
        </p:txBody>
      </p:sp>
      <p:pic>
        <p:nvPicPr>
          <p:cNvPr id="2" name="Audio 1">
            <a:hlinkClick r:id="" action="ppaction://media"/>
            <a:extLst>
              <a:ext uri="{FF2B5EF4-FFF2-40B4-BE49-F238E27FC236}">
                <a16:creationId xmlns:a16="http://schemas.microsoft.com/office/drawing/2014/main" id="{DE0974B1-9C19-4413-BF89-92C7164DA67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83625" y="4683125"/>
            <a:ext cx="244475" cy="244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8486"/>
    </mc:Choice>
    <mc:Fallback>
      <p:transition spd="slow" advTm="848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3"/>
          <p:cNvSpPr txBox="1">
            <a:spLocks noGrp="1"/>
          </p:cNvSpPr>
          <p:nvPr>
            <p:ph type="title"/>
          </p:nvPr>
        </p:nvSpPr>
        <p:spPr>
          <a:xfrm>
            <a:off x="819150" y="845600"/>
            <a:ext cx="7505700" cy="9546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Volunteering - the act of working for free</a:t>
            </a:r>
            <a:endParaRPr/>
          </a:p>
        </p:txBody>
      </p:sp>
      <p:sp>
        <p:nvSpPr>
          <p:cNvPr id="188" name="Google Shape;188;p23"/>
          <p:cNvSpPr txBox="1">
            <a:spLocks noGrp="1"/>
          </p:cNvSpPr>
          <p:nvPr>
            <p:ph type="body" idx="1"/>
          </p:nvPr>
        </p:nvSpPr>
        <p:spPr>
          <a:xfrm>
            <a:off x="819150" y="1990725"/>
            <a:ext cx="7505700" cy="24480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sz="2000"/>
              <a:t>Does anyone here volunteer in their free time?</a:t>
            </a:r>
            <a:endParaRPr sz="2000"/>
          </a:p>
          <a:p>
            <a:pPr marL="0" lvl="0" indent="0" algn="l" rtl="0">
              <a:spcBef>
                <a:spcPts val="1200"/>
              </a:spcBef>
              <a:spcAft>
                <a:spcPts val="0"/>
              </a:spcAft>
              <a:buNone/>
            </a:pPr>
            <a:r>
              <a:rPr lang="en" sz="2000"/>
              <a:t>I have been a volunteer and really enjoyed it.</a:t>
            </a:r>
            <a:endParaRPr sz="2000"/>
          </a:p>
          <a:p>
            <a:pPr marL="0" lvl="0" indent="0" algn="l" rtl="0">
              <a:spcBef>
                <a:spcPts val="1200"/>
              </a:spcBef>
              <a:spcAft>
                <a:spcPts val="1200"/>
              </a:spcAft>
              <a:buNone/>
            </a:pPr>
            <a:endParaRPr/>
          </a:p>
        </p:txBody>
      </p:sp>
      <p:pic>
        <p:nvPicPr>
          <p:cNvPr id="189" name="Google Shape;189;p23"/>
          <p:cNvPicPr preferRelativeResize="0"/>
          <p:nvPr/>
        </p:nvPicPr>
        <p:blipFill>
          <a:blip r:embed="rId5">
            <a:alphaModFix/>
          </a:blip>
          <a:stretch>
            <a:fillRect/>
          </a:stretch>
        </p:blipFill>
        <p:spPr>
          <a:xfrm>
            <a:off x="2815550" y="3000650"/>
            <a:ext cx="3512901" cy="1756451"/>
          </a:xfrm>
          <a:prstGeom prst="rect">
            <a:avLst/>
          </a:prstGeom>
          <a:noFill/>
          <a:ln>
            <a:noFill/>
          </a:ln>
        </p:spPr>
      </p:pic>
      <p:pic>
        <p:nvPicPr>
          <p:cNvPr id="2" name="Audio 1">
            <a:hlinkClick r:id="" action="ppaction://media"/>
            <a:extLst>
              <a:ext uri="{FF2B5EF4-FFF2-40B4-BE49-F238E27FC236}">
                <a16:creationId xmlns:a16="http://schemas.microsoft.com/office/drawing/2014/main" id="{7A04E61F-B9D2-4D3A-BB80-666CF305081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683625" y="4683125"/>
            <a:ext cx="244475" cy="244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0239"/>
    </mc:Choice>
    <mc:Fallback>
      <p:transition spd="slow" advTm="202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4"/>
          <p:cNvSpPr txBox="1">
            <a:spLocks noGrp="1"/>
          </p:cNvSpPr>
          <p:nvPr>
            <p:ph type="title"/>
          </p:nvPr>
        </p:nvSpPr>
        <p:spPr>
          <a:xfrm>
            <a:off x="819150" y="845600"/>
            <a:ext cx="7505700" cy="9546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Which charities do you think are most popular in Spain and why?</a:t>
            </a:r>
            <a:endParaRPr/>
          </a:p>
        </p:txBody>
      </p:sp>
      <p:sp>
        <p:nvSpPr>
          <p:cNvPr id="195" name="Google Shape;195;p24"/>
          <p:cNvSpPr txBox="1">
            <a:spLocks noGrp="1"/>
          </p:cNvSpPr>
          <p:nvPr>
            <p:ph type="body" idx="1"/>
          </p:nvPr>
        </p:nvSpPr>
        <p:spPr>
          <a:xfrm>
            <a:off x="819150" y="1990725"/>
            <a:ext cx="7505700" cy="24480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sz="2000"/>
              <a:t>Do you give to any charities?</a:t>
            </a:r>
            <a:endParaRPr sz="2000"/>
          </a:p>
          <a:p>
            <a:pPr marL="0" lvl="0" indent="0" algn="l" rtl="0">
              <a:spcBef>
                <a:spcPts val="1200"/>
              </a:spcBef>
              <a:spcAft>
                <a:spcPts val="0"/>
              </a:spcAft>
              <a:buNone/>
            </a:pPr>
            <a:r>
              <a:rPr lang="en" sz="2000"/>
              <a:t>How do you decide which charities to give to?</a:t>
            </a:r>
            <a:endParaRPr sz="2000"/>
          </a:p>
          <a:p>
            <a:pPr marL="0" lvl="0" indent="0" algn="l" rtl="0">
              <a:spcBef>
                <a:spcPts val="1200"/>
              </a:spcBef>
              <a:spcAft>
                <a:spcPts val="1200"/>
              </a:spcAft>
              <a:buNone/>
            </a:pPr>
            <a:endParaRPr sz="2000"/>
          </a:p>
        </p:txBody>
      </p:sp>
      <p:pic>
        <p:nvPicPr>
          <p:cNvPr id="196" name="Google Shape;196;p24"/>
          <p:cNvPicPr preferRelativeResize="0"/>
          <p:nvPr/>
        </p:nvPicPr>
        <p:blipFill>
          <a:blip r:embed="rId5">
            <a:alphaModFix/>
          </a:blip>
          <a:stretch>
            <a:fillRect/>
          </a:stretch>
        </p:blipFill>
        <p:spPr>
          <a:xfrm>
            <a:off x="4440325" y="2950775"/>
            <a:ext cx="3430949" cy="1801251"/>
          </a:xfrm>
          <a:prstGeom prst="rect">
            <a:avLst/>
          </a:prstGeom>
          <a:noFill/>
          <a:ln>
            <a:noFill/>
          </a:ln>
        </p:spPr>
      </p:pic>
      <p:pic>
        <p:nvPicPr>
          <p:cNvPr id="2" name="Audio 1">
            <a:hlinkClick r:id="" action="ppaction://media"/>
            <a:extLst>
              <a:ext uri="{FF2B5EF4-FFF2-40B4-BE49-F238E27FC236}">
                <a16:creationId xmlns:a16="http://schemas.microsoft.com/office/drawing/2014/main" id="{53A397DE-DA2C-4B37-A088-CC70E7D9194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683625" y="4683125"/>
            <a:ext cx="244475" cy="244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8334"/>
    </mc:Choice>
    <mc:Fallback>
      <p:transition spd="slow" advTm="183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25"/>
          <p:cNvSpPr txBox="1">
            <a:spLocks noGrp="1"/>
          </p:cNvSpPr>
          <p:nvPr>
            <p:ph type="title"/>
          </p:nvPr>
        </p:nvSpPr>
        <p:spPr>
          <a:xfrm>
            <a:off x="819150" y="845600"/>
            <a:ext cx="7505700" cy="9546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This is a video trying to encourage children to fundraise</a:t>
            </a:r>
            <a:endParaRPr/>
          </a:p>
        </p:txBody>
      </p:sp>
      <p:sp>
        <p:nvSpPr>
          <p:cNvPr id="202" name="Google Shape;202;p25"/>
          <p:cNvSpPr txBox="1">
            <a:spLocks noGrp="1"/>
          </p:cNvSpPr>
          <p:nvPr>
            <p:ph type="body" idx="1"/>
          </p:nvPr>
        </p:nvSpPr>
        <p:spPr>
          <a:xfrm>
            <a:off x="819150" y="1990725"/>
            <a:ext cx="7505700" cy="24480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en" u="sng">
                <a:solidFill>
                  <a:schemeClr val="hlink"/>
                </a:solidFill>
                <a:hlinkClick r:id="rId5"/>
              </a:rPr>
              <a:t>https://www.youtube.com/watch?v=8wDwU71kVr8</a:t>
            </a:r>
            <a:r>
              <a:rPr lang="en"/>
              <a:t> </a:t>
            </a:r>
            <a:endParaRPr/>
          </a:p>
        </p:txBody>
      </p:sp>
      <p:pic>
        <p:nvPicPr>
          <p:cNvPr id="2" name="Audio 1">
            <a:hlinkClick r:id="" action="ppaction://media"/>
            <a:extLst>
              <a:ext uri="{FF2B5EF4-FFF2-40B4-BE49-F238E27FC236}">
                <a16:creationId xmlns:a16="http://schemas.microsoft.com/office/drawing/2014/main" id="{7BC78AED-E38F-49F7-99A1-A978AF450BA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683625" y="4683125"/>
            <a:ext cx="244475" cy="244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2660"/>
    </mc:Choice>
    <mc:Fallback>
      <p:transition spd="slow" advTm="226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14"/>
          <p:cNvSpPr txBox="1">
            <a:spLocks noGrp="1"/>
          </p:cNvSpPr>
          <p:nvPr>
            <p:ph type="title"/>
          </p:nvPr>
        </p:nvSpPr>
        <p:spPr>
          <a:xfrm>
            <a:off x="819150" y="704675"/>
            <a:ext cx="7505700" cy="9546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Vocab </a:t>
            </a:r>
            <a:endParaRPr/>
          </a:p>
        </p:txBody>
      </p:sp>
      <p:sp>
        <p:nvSpPr>
          <p:cNvPr id="135" name="Google Shape;135;p14"/>
          <p:cNvSpPr txBox="1">
            <a:spLocks noGrp="1"/>
          </p:cNvSpPr>
          <p:nvPr>
            <p:ph type="body" idx="1"/>
          </p:nvPr>
        </p:nvSpPr>
        <p:spPr>
          <a:xfrm>
            <a:off x="778875" y="1578050"/>
            <a:ext cx="2905200" cy="3132600"/>
          </a:xfrm>
          <a:prstGeom prst="rect">
            <a:avLst/>
          </a:prstGeom>
        </p:spPr>
        <p:txBody>
          <a:bodyPr spcFirstLastPara="1" wrap="square" lIns="91425" tIns="91425" rIns="91425" bIns="91425" anchor="t" anchorCtr="0">
            <a:normAutofit lnSpcReduction="10000"/>
          </a:bodyPr>
          <a:lstStyle/>
          <a:p>
            <a:pPr marL="0" lvl="0" indent="0" algn="l" rtl="0">
              <a:spcBef>
                <a:spcPts val="0"/>
              </a:spcBef>
              <a:spcAft>
                <a:spcPts val="0"/>
              </a:spcAft>
              <a:buNone/>
            </a:pPr>
            <a:r>
              <a:rPr lang="en" sz="2100"/>
              <a:t>Charity</a:t>
            </a:r>
            <a:endParaRPr sz="2100"/>
          </a:p>
          <a:p>
            <a:pPr marL="0" lvl="0" indent="0" algn="l" rtl="0">
              <a:spcBef>
                <a:spcPts val="1200"/>
              </a:spcBef>
              <a:spcAft>
                <a:spcPts val="0"/>
              </a:spcAft>
              <a:buNone/>
            </a:pPr>
            <a:r>
              <a:rPr lang="en" sz="2100"/>
              <a:t>Volunteer</a:t>
            </a:r>
            <a:endParaRPr sz="2100"/>
          </a:p>
          <a:p>
            <a:pPr marL="0" lvl="0" indent="0" algn="l" rtl="0">
              <a:spcBef>
                <a:spcPts val="1200"/>
              </a:spcBef>
              <a:spcAft>
                <a:spcPts val="0"/>
              </a:spcAft>
              <a:buNone/>
            </a:pPr>
            <a:r>
              <a:rPr lang="en" sz="2100"/>
              <a:t>Donate</a:t>
            </a:r>
            <a:endParaRPr sz="2100"/>
          </a:p>
          <a:p>
            <a:pPr marL="0" lvl="0" indent="0" algn="l" rtl="0">
              <a:spcBef>
                <a:spcPts val="1200"/>
              </a:spcBef>
              <a:spcAft>
                <a:spcPts val="0"/>
              </a:spcAft>
              <a:buNone/>
            </a:pPr>
            <a:r>
              <a:rPr lang="en" sz="2100"/>
              <a:t>Fundraise</a:t>
            </a:r>
            <a:endParaRPr sz="2100"/>
          </a:p>
          <a:p>
            <a:pPr marL="0" lvl="0" indent="0" algn="l" rtl="0">
              <a:spcBef>
                <a:spcPts val="1200"/>
              </a:spcBef>
              <a:spcAft>
                <a:spcPts val="0"/>
              </a:spcAft>
              <a:buNone/>
            </a:pPr>
            <a:r>
              <a:rPr lang="en" sz="2100"/>
              <a:t>Fundraiser</a:t>
            </a:r>
            <a:endParaRPr sz="2100"/>
          </a:p>
          <a:p>
            <a:pPr marL="0" lvl="0" indent="0" algn="l" rtl="0">
              <a:spcBef>
                <a:spcPts val="1200"/>
              </a:spcBef>
              <a:spcAft>
                <a:spcPts val="1200"/>
              </a:spcAft>
              <a:buNone/>
            </a:pPr>
            <a:r>
              <a:rPr lang="en" sz="2100"/>
              <a:t>Cause  </a:t>
            </a:r>
            <a:endParaRPr sz="2100"/>
          </a:p>
        </p:txBody>
      </p:sp>
      <p:pic>
        <p:nvPicPr>
          <p:cNvPr id="2" name="Audio 1">
            <a:hlinkClick r:id="" action="ppaction://media"/>
            <a:extLst>
              <a:ext uri="{FF2B5EF4-FFF2-40B4-BE49-F238E27FC236}">
                <a16:creationId xmlns:a16="http://schemas.microsoft.com/office/drawing/2014/main" id="{0503DB4B-C5DD-4C0C-B391-08D99FC4B27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83625" y="4683125"/>
            <a:ext cx="244475" cy="244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72141"/>
    </mc:Choice>
    <mc:Fallback>
      <p:transition spd="slow" advTm="7214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15"/>
          <p:cNvSpPr txBox="1">
            <a:spLocks noGrp="1"/>
          </p:cNvSpPr>
          <p:nvPr>
            <p:ph type="title"/>
          </p:nvPr>
        </p:nvSpPr>
        <p:spPr>
          <a:xfrm>
            <a:off x="819150" y="833200"/>
            <a:ext cx="7505700" cy="9546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The most popular charities in the UK according to a survey are:</a:t>
            </a:r>
            <a:endParaRPr/>
          </a:p>
        </p:txBody>
      </p:sp>
      <p:sp>
        <p:nvSpPr>
          <p:cNvPr id="141" name="Google Shape;141;p15"/>
          <p:cNvSpPr txBox="1">
            <a:spLocks noGrp="1"/>
          </p:cNvSpPr>
          <p:nvPr>
            <p:ph type="body" idx="1"/>
          </p:nvPr>
        </p:nvSpPr>
        <p:spPr>
          <a:xfrm>
            <a:off x="819150" y="1990725"/>
            <a:ext cx="7505700" cy="2448000"/>
          </a:xfrm>
          <a:prstGeom prst="rect">
            <a:avLst/>
          </a:prstGeom>
        </p:spPr>
        <p:txBody>
          <a:bodyPr spcFirstLastPara="1" wrap="square" lIns="91425" tIns="91425" rIns="91425" bIns="91425" anchor="t" anchorCtr="0">
            <a:normAutofit fontScale="92500" lnSpcReduction="10000"/>
          </a:bodyPr>
          <a:lstStyle/>
          <a:p>
            <a:pPr marL="457200" lvl="0" indent="-336550" algn="l" rtl="0">
              <a:spcBef>
                <a:spcPts val="0"/>
              </a:spcBef>
              <a:spcAft>
                <a:spcPts val="0"/>
              </a:spcAft>
              <a:buSzPts val="1700"/>
              <a:buAutoNum type="arabicPeriod"/>
            </a:pPr>
            <a:r>
              <a:rPr lang="en" sz="1700"/>
              <a:t>The British Heart Foundation</a:t>
            </a:r>
            <a:endParaRPr sz="1700"/>
          </a:p>
          <a:p>
            <a:pPr marL="457200" lvl="0" indent="-336550" algn="l" rtl="0">
              <a:spcBef>
                <a:spcPts val="0"/>
              </a:spcBef>
              <a:spcAft>
                <a:spcPts val="0"/>
              </a:spcAft>
              <a:buSzPts val="1700"/>
              <a:buAutoNum type="arabicPeriod"/>
            </a:pPr>
            <a:r>
              <a:rPr lang="en" sz="1700"/>
              <a:t>St Johns Ambulance</a:t>
            </a:r>
            <a:endParaRPr sz="1700"/>
          </a:p>
          <a:p>
            <a:pPr marL="457200" lvl="0" indent="-336550" algn="l" rtl="0">
              <a:spcBef>
                <a:spcPts val="0"/>
              </a:spcBef>
              <a:spcAft>
                <a:spcPts val="0"/>
              </a:spcAft>
              <a:buSzPts val="1700"/>
              <a:buAutoNum type="arabicPeriod"/>
            </a:pPr>
            <a:r>
              <a:rPr lang="en" sz="1700"/>
              <a:t>Macmillan Cancer Support</a:t>
            </a:r>
            <a:endParaRPr sz="1700"/>
          </a:p>
          <a:p>
            <a:pPr marL="457200" lvl="0" indent="-336550" algn="l" rtl="0">
              <a:spcBef>
                <a:spcPts val="0"/>
              </a:spcBef>
              <a:spcAft>
                <a:spcPts val="0"/>
              </a:spcAft>
              <a:buSzPts val="1700"/>
              <a:buAutoNum type="arabicPeriod"/>
            </a:pPr>
            <a:r>
              <a:rPr lang="en" sz="1700"/>
              <a:t>Great Ormond Street Hospital</a:t>
            </a:r>
            <a:endParaRPr sz="1700"/>
          </a:p>
          <a:p>
            <a:pPr marL="457200" lvl="0" indent="-336550" algn="l" rtl="0">
              <a:spcBef>
                <a:spcPts val="0"/>
              </a:spcBef>
              <a:spcAft>
                <a:spcPts val="0"/>
              </a:spcAft>
              <a:buSzPts val="1700"/>
              <a:buAutoNum type="arabicPeriod"/>
            </a:pPr>
            <a:r>
              <a:rPr lang="en" sz="1700"/>
              <a:t>Cancer Research</a:t>
            </a:r>
            <a:endParaRPr sz="1700"/>
          </a:p>
          <a:p>
            <a:pPr marL="0" lvl="0" indent="0" algn="l" rtl="0">
              <a:spcBef>
                <a:spcPts val="1200"/>
              </a:spcBef>
              <a:spcAft>
                <a:spcPts val="0"/>
              </a:spcAft>
              <a:buNone/>
            </a:pPr>
            <a:r>
              <a:rPr lang="en" sz="1700"/>
              <a:t>Unicef is number 34 and Oxfam is number 45. </a:t>
            </a:r>
            <a:endParaRPr sz="1700"/>
          </a:p>
          <a:p>
            <a:pPr marL="0" lvl="0" indent="0" algn="l" rtl="0">
              <a:spcBef>
                <a:spcPts val="1200"/>
              </a:spcBef>
              <a:spcAft>
                <a:spcPts val="1200"/>
              </a:spcAft>
              <a:buNone/>
            </a:pPr>
            <a:r>
              <a:rPr lang="en" sz="1700" b="1"/>
              <a:t>Do these charities also exist in Spain?</a:t>
            </a:r>
            <a:endParaRPr sz="1700" b="1"/>
          </a:p>
        </p:txBody>
      </p:sp>
      <p:pic>
        <p:nvPicPr>
          <p:cNvPr id="142" name="Google Shape;142;p15"/>
          <p:cNvPicPr preferRelativeResize="0"/>
          <p:nvPr/>
        </p:nvPicPr>
        <p:blipFill>
          <a:blip r:embed="rId5">
            <a:alphaModFix/>
          </a:blip>
          <a:stretch>
            <a:fillRect/>
          </a:stretch>
        </p:blipFill>
        <p:spPr>
          <a:xfrm>
            <a:off x="5292848" y="1685975"/>
            <a:ext cx="3115876" cy="1771549"/>
          </a:xfrm>
          <a:prstGeom prst="rect">
            <a:avLst/>
          </a:prstGeom>
          <a:noFill/>
          <a:ln>
            <a:noFill/>
          </a:ln>
        </p:spPr>
      </p:pic>
      <p:pic>
        <p:nvPicPr>
          <p:cNvPr id="2" name="Audio 1">
            <a:hlinkClick r:id="" action="ppaction://media"/>
            <a:extLst>
              <a:ext uri="{FF2B5EF4-FFF2-40B4-BE49-F238E27FC236}">
                <a16:creationId xmlns:a16="http://schemas.microsoft.com/office/drawing/2014/main" id="{0AAB5CB0-E293-438A-97A9-71BADFEA232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683625" y="4683125"/>
            <a:ext cx="244475" cy="244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56831"/>
    </mc:Choice>
    <mc:Fallback>
      <p:transition spd="slow" advTm="5683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16"/>
          <p:cNvSpPr txBox="1">
            <a:spLocks noGrp="1"/>
          </p:cNvSpPr>
          <p:nvPr>
            <p:ph type="title"/>
          </p:nvPr>
        </p:nvSpPr>
        <p:spPr>
          <a:xfrm>
            <a:off x="819150" y="845600"/>
            <a:ext cx="7505700" cy="9546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How much does the UK government give to charity?</a:t>
            </a:r>
            <a:endParaRPr/>
          </a:p>
        </p:txBody>
      </p:sp>
      <p:sp>
        <p:nvSpPr>
          <p:cNvPr id="148" name="Google Shape;148;p16"/>
          <p:cNvSpPr txBox="1">
            <a:spLocks noGrp="1"/>
          </p:cNvSpPr>
          <p:nvPr>
            <p:ph type="body" idx="1"/>
          </p:nvPr>
        </p:nvSpPr>
        <p:spPr>
          <a:xfrm>
            <a:off x="819150" y="1990725"/>
            <a:ext cx="7505700" cy="24480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sz="1500"/>
              <a:t>Between £500m and £35bn</a:t>
            </a:r>
            <a:endParaRPr sz="1500"/>
          </a:p>
          <a:p>
            <a:pPr marL="0" lvl="0" indent="0" algn="l" rtl="0">
              <a:spcBef>
                <a:spcPts val="1200"/>
              </a:spcBef>
              <a:spcAft>
                <a:spcPts val="0"/>
              </a:spcAft>
              <a:buNone/>
            </a:pPr>
            <a:r>
              <a:rPr lang="en" sz="1500"/>
              <a:t>There is often public pressure to both increase spending and reduce government spending to charities as lots of people have different opinions.</a:t>
            </a:r>
            <a:endParaRPr sz="1500"/>
          </a:p>
          <a:p>
            <a:pPr marL="0" lvl="0" indent="0" algn="l" rtl="0">
              <a:spcBef>
                <a:spcPts val="1200"/>
              </a:spcBef>
              <a:spcAft>
                <a:spcPts val="0"/>
              </a:spcAft>
              <a:buNone/>
            </a:pPr>
            <a:endParaRPr sz="1500" b="1"/>
          </a:p>
          <a:p>
            <a:pPr marL="0" lvl="0" indent="0" algn="l" rtl="0">
              <a:spcBef>
                <a:spcPts val="1200"/>
              </a:spcBef>
              <a:spcAft>
                <a:spcPts val="1200"/>
              </a:spcAft>
              <a:buNone/>
            </a:pPr>
            <a:r>
              <a:rPr lang="en" sz="1500" b="1"/>
              <a:t>Does the Spanish government donate to charity? If yes, which charities?</a:t>
            </a:r>
            <a:endParaRPr sz="1500" b="1"/>
          </a:p>
        </p:txBody>
      </p:sp>
      <p:pic>
        <p:nvPicPr>
          <p:cNvPr id="2" name="Audio 1">
            <a:hlinkClick r:id="" action="ppaction://media"/>
            <a:extLst>
              <a:ext uri="{FF2B5EF4-FFF2-40B4-BE49-F238E27FC236}">
                <a16:creationId xmlns:a16="http://schemas.microsoft.com/office/drawing/2014/main" id="{5D572C21-89EA-47DB-B05E-B7E9F2D08FC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83625" y="4683125"/>
            <a:ext cx="244475" cy="244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4780"/>
    </mc:Choice>
    <mc:Fallback>
      <p:transition spd="slow" advTm="2478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17"/>
          <p:cNvSpPr txBox="1">
            <a:spLocks noGrp="1"/>
          </p:cNvSpPr>
          <p:nvPr>
            <p:ph type="title"/>
          </p:nvPr>
        </p:nvSpPr>
        <p:spPr>
          <a:xfrm>
            <a:off x="819150" y="845600"/>
            <a:ext cx="7505700" cy="9546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Imagine that as a class we are donating 1000 euros to a charity and we have to choose one </a:t>
            </a:r>
            <a:endParaRPr/>
          </a:p>
        </p:txBody>
      </p:sp>
      <p:sp>
        <p:nvSpPr>
          <p:cNvPr id="154" name="Google Shape;154;p17"/>
          <p:cNvSpPr txBox="1">
            <a:spLocks noGrp="1"/>
          </p:cNvSpPr>
          <p:nvPr>
            <p:ph type="body" idx="1"/>
          </p:nvPr>
        </p:nvSpPr>
        <p:spPr>
          <a:xfrm>
            <a:off x="819150" y="1990725"/>
            <a:ext cx="7505700" cy="24480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We have 4 options:</a:t>
            </a:r>
            <a:endParaRPr/>
          </a:p>
          <a:p>
            <a:pPr marL="457200" lvl="0" indent="-311150" algn="l" rtl="0">
              <a:spcBef>
                <a:spcPts val="1200"/>
              </a:spcBef>
              <a:spcAft>
                <a:spcPts val="0"/>
              </a:spcAft>
              <a:buSzPts val="1300"/>
              <a:buAutoNum type="arabicPeriod"/>
            </a:pPr>
            <a:r>
              <a:rPr lang="en"/>
              <a:t>Friends of the Earth International</a:t>
            </a:r>
            <a:endParaRPr/>
          </a:p>
          <a:p>
            <a:pPr marL="457200" lvl="0" indent="-311150" algn="l" rtl="0">
              <a:spcBef>
                <a:spcPts val="0"/>
              </a:spcBef>
              <a:spcAft>
                <a:spcPts val="0"/>
              </a:spcAft>
              <a:buSzPts val="1300"/>
              <a:buAutoNum type="arabicPeriod"/>
            </a:pPr>
            <a:r>
              <a:rPr lang="en"/>
              <a:t>Age International</a:t>
            </a:r>
            <a:endParaRPr/>
          </a:p>
          <a:p>
            <a:pPr marL="457200" lvl="0" indent="-311150" algn="l" rtl="0">
              <a:spcBef>
                <a:spcPts val="0"/>
              </a:spcBef>
              <a:spcAft>
                <a:spcPts val="0"/>
              </a:spcAft>
              <a:buSzPts val="1300"/>
              <a:buAutoNum type="arabicPeriod"/>
            </a:pPr>
            <a:r>
              <a:rPr lang="en"/>
              <a:t>The Royal Society for the Prevention of Cruelty to Animals (RSPCA) </a:t>
            </a:r>
            <a:endParaRPr/>
          </a:p>
          <a:p>
            <a:pPr marL="457200" lvl="0" indent="-311150" algn="l" rtl="0">
              <a:spcBef>
                <a:spcPts val="0"/>
              </a:spcBef>
              <a:spcAft>
                <a:spcPts val="0"/>
              </a:spcAft>
              <a:buSzPts val="1300"/>
              <a:buAutoNum type="arabicPeriod"/>
            </a:pPr>
            <a:r>
              <a:rPr lang="en"/>
              <a:t>Cancer Research</a:t>
            </a:r>
            <a:endParaRPr/>
          </a:p>
          <a:p>
            <a:pPr marL="0" lvl="0" indent="0" algn="l" rtl="0">
              <a:spcBef>
                <a:spcPts val="1200"/>
              </a:spcBef>
              <a:spcAft>
                <a:spcPts val="0"/>
              </a:spcAft>
              <a:buNone/>
            </a:pPr>
            <a:endParaRPr/>
          </a:p>
          <a:p>
            <a:pPr marL="0" lvl="0" indent="0" algn="l" rtl="0">
              <a:spcBef>
                <a:spcPts val="1200"/>
              </a:spcBef>
              <a:spcAft>
                <a:spcPts val="1200"/>
              </a:spcAft>
              <a:buNone/>
            </a:pPr>
            <a:r>
              <a:rPr lang="en"/>
              <a:t>We are going to read some passages about the charities and decide which is best to donate to.</a:t>
            </a:r>
            <a:endParaRPr/>
          </a:p>
        </p:txBody>
      </p:sp>
      <p:pic>
        <p:nvPicPr>
          <p:cNvPr id="2" name="Audio 1">
            <a:hlinkClick r:id="" action="ppaction://media"/>
            <a:extLst>
              <a:ext uri="{FF2B5EF4-FFF2-40B4-BE49-F238E27FC236}">
                <a16:creationId xmlns:a16="http://schemas.microsoft.com/office/drawing/2014/main" id="{237849C8-74C4-4BAC-B655-E4E1A6E1786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83625" y="4683125"/>
            <a:ext cx="244475" cy="244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46925"/>
    </mc:Choice>
    <mc:Fallback>
      <p:transition spd="slow" advTm="4692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18"/>
          <p:cNvSpPr txBox="1">
            <a:spLocks noGrp="1"/>
          </p:cNvSpPr>
          <p:nvPr>
            <p:ph type="title"/>
          </p:nvPr>
        </p:nvSpPr>
        <p:spPr>
          <a:xfrm>
            <a:off x="819150" y="845600"/>
            <a:ext cx="7505700" cy="523200"/>
          </a:xfrm>
          <a:prstGeom prst="rect">
            <a:avLst/>
          </a:prstGeom>
        </p:spPr>
        <p:txBody>
          <a:bodyPr spcFirstLastPara="1" wrap="square" lIns="91425" tIns="91425" rIns="91425" bIns="91425" anchor="t" anchorCtr="0">
            <a:normAutofit fontScale="90000"/>
          </a:bodyPr>
          <a:lstStyle/>
          <a:p>
            <a:pPr marL="0" lvl="0" indent="0" algn="l" rtl="0">
              <a:lnSpc>
                <a:spcPct val="115000"/>
              </a:lnSpc>
              <a:spcBef>
                <a:spcPts val="0"/>
              </a:spcBef>
              <a:spcAft>
                <a:spcPts val="1200"/>
              </a:spcAft>
              <a:buNone/>
            </a:pPr>
            <a:r>
              <a:rPr lang="en" sz="1300" b="1">
                <a:solidFill>
                  <a:schemeClr val="dk2"/>
                </a:solidFill>
                <a:latin typeface="Calibri"/>
                <a:ea typeface="Calibri"/>
                <a:cs typeface="Calibri"/>
                <a:sym typeface="Calibri"/>
              </a:rPr>
              <a:t>Friends of the Earth International </a:t>
            </a:r>
            <a:endParaRPr b="1"/>
          </a:p>
        </p:txBody>
      </p:sp>
      <p:sp>
        <p:nvSpPr>
          <p:cNvPr id="160" name="Google Shape;160;p18"/>
          <p:cNvSpPr txBox="1">
            <a:spLocks noGrp="1"/>
          </p:cNvSpPr>
          <p:nvPr>
            <p:ph type="body" idx="1"/>
          </p:nvPr>
        </p:nvSpPr>
        <p:spPr>
          <a:xfrm>
            <a:off x="819150" y="1197800"/>
            <a:ext cx="7505700" cy="3240900"/>
          </a:xfrm>
          <a:prstGeom prst="rect">
            <a:avLst/>
          </a:prstGeom>
        </p:spPr>
        <p:txBody>
          <a:bodyPr spcFirstLastPara="1" wrap="square" lIns="91425" tIns="91425" rIns="91425" bIns="91425" anchor="t" anchorCtr="0">
            <a:normAutofit fontScale="92500"/>
          </a:bodyPr>
          <a:lstStyle/>
          <a:p>
            <a:pPr marL="0" lvl="0" indent="0" algn="l" rtl="0">
              <a:spcBef>
                <a:spcPts val="0"/>
              </a:spcBef>
              <a:spcAft>
                <a:spcPts val="0"/>
              </a:spcAft>
              <a:buNone/>
            </a:pPr>
            <a:r>
              <a:rPr lang="en"/>
              <a:t>Friends of the Earth International was set up in 1971. Today the charity is made up of 75 environmental groups across the world who campaign on issues such as nuclear energy. </a:t>
            </a:r>
            <a:endParaRPr/>
          </a:p>
          <a:p>
            <a:pPr marL="0" lvl="0" indent="0" algn="l" rtl="0">
              <a:spcBef>
                <a:spcPts val="1200"/>
              </a:spcBef>
              <a:spcAft>
                <a:spcPts val="0"/>
              </a:spcAft>
              <a:buNone/>
            </a:pPr>
            <a:r>
              <a:rPr lang="en"/>
              <a:t>The charity is concerned with all issues that have a negative effect on the environment. </a:t>
            </a:r>
            <a:endParaRPr/>
          </a:p>
          <a:p>
            <a:pPr marL="0" lvl="0" indent="0" algn="l" rtl="0">
              <a:spcBef>
                <a:spcPts val="1200"/>
              </a:spcBef>
              <a:spcAft>
                <a:spcPts val="0"/>
              </a:spcAft>
              <a:buNone/>
            </a:pPr>
            <a:r>
              <a:rPr lang="en"/>
              <a:t>A few statistics </a:t>
            </a:r>
            <a:endParaRPr/>
          </a:p>
          <a:p>
            <a:pPr marL="457200" lvl="0" indent="-311150" algn="l" rtl="0">
              <a:spcBef>
                <a:spcPts val="1200"/>
              </a:spcBef>
              <a:spcAft>
                <a:spcPts val="0"/>
              </a:spcAft>
              <a:buSzPts val="1300"/>
              <a:buChar char="●"/>
            </a:pPr>
            <a:r>
              <a:rPr lang="en"/>
              <a:t>The average temperature across the world has risen by 0.74º C in the past 100 years. </a:t>
            </a:r>
            <a:endParaRPr/>
          </a:p>
          <a:p>
            <a:pPr marL="457200" lvl="0" indent="-311150" algn="l" rtl="0">
              <a:spcBef>
                <a:spcPts val="0"/>
              </a:spcBef>
              <a:spcAft>
                <a:spcPts val="0"/>
              </a:spcAft>
              <a:buSzPts val="1300"/>
              <a:buChar char="●"/>
            </a:pPr>
            <a:r>
              <a:rPr lang="en"/>
              <a:t>Floods in Europe affected 3.4 million people in the last decade. </a:t>
            </a:r>
            <a:endParaRPr/>
          </a:p>
          <a:p>
            <a:pPr marL="457200" lvl="0" indent="-311150" algn="l" rtl="0">
              <a:spcBef>
                <a:spcPts val="0"/>
              </a:spcBef>
              <a:spcAft>
                <a:spcPts val="0"/>
              </a:spcAft>
              <a:buSzPts val="1300"/>
              <a:buChar char="●"/>
            </a:pPr>
            <a:r>
              <a:rPr lang="en"/>
              <a:t>The sea level is rising 3.24 mm each year. </a:t>
            </a:r>
            <a:endParaRPr/>
          </a:p>
          <a:p>
            <a:pPr marL="457200" lvl="0" indent="-311150" algn="l" rtl="0">
              <a:spcBef>
                <a:spcPts val="0"/>
              </a:spcBef>
              <a:spcAft>
                <a:spcPts val="0"/>
              </a:spcAft>
              <a:buSzPts val="1300"/>
              <a:buChar char="●"/>
            </a:pPr>
            <a:r>
              <a:rPr lang="en"/>
              <a:t>9 of the 10 warmest years on record have happened since 2000. </a:t>
            </a:r>
            <a:endParaRPr/>
          </a:p>
          <a:p>
            <a:pPr marL="0" lvl="0" indent="0" algn="l" rtl="0">
              <a:spcBef>
                <a:spcPts val="1200"/>
              </a:spcBef>
              <a:spcAft>
                <a:spcPts val="0"/>
              </a:spcAft>
              <a:buNone/>
            </a:pPr>
            <a:r>
              <a:rPr lang="en"/>
              <a:t>How the charity helps: </a:t>
            </a:r>
            <a:endParaRPr/>
          </a:p>
          <a:p>
            <a:pPr marL="457200" lvl="0" indent="-311150" algn="l" rtl="0">
              <a:spcBef>
                <a:spcPts val="1200"/>
              </a:spcBef>
              <a:spcAft>
                <a:spcPts val="0"/>
              </a:spcAft>
              <a:buSzPts val="1300"/>
              <a:buChar char="●"/>
            </a:pPr>
            <a:r>
              <a:rPr lang="en"/>
              <a:t>Organising campaigns to raise awareness of environmental issues like Climate Change and sustainable energy. </a:t>
            </a:r>
            <a:endParaRPr/>
          </a:p>
          <a:p>
            <a:pPr marL="457200" lvl="0" indent="-311150" algn="l" rtl="0">
              <a:spcBef>
                <a:spcPts val="0"/>
              </a:spcBef>
              <a:spcAft>
                <a:spcPts val="0"/>
              </a:spcAft>
              <a:buSzPts val="1300"/>
              <a:buChar char="●"/>
            </a:pPr>
            <a:r>
              <a:rPr lang="en"/>
              <a:t>Campaigning for social justice, human dignity and human rights.</a:t>
            </a:r>
            <a:endParaRPr/>
          </a:p>
        </p:txBody>
      </p:sp>
      <p:pic>
        <p:nvPicPr>
          <p:cNvPr id="2" name="Audio 1">
            <a:hlinkClick r:id="" action="ppaction://media"/>
            <a:extLst>
              <a:ext uri="{FF2B5EF4-FFF2-40B4-BE49-F238E27FC236}">
                <a16:creationId xmlns:a16="http://schemas.microsoft.com/office/drawing/2014/main" id="{ACEADDE1-C864-40E9-90BE-3E98AEC147B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83625" y="4683125"/>
            <a:ext cx="244475" cy="244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484"/>
    </mc:Choice>
    <mc:Fallback>
      <p:transition spd="slow" advTm="4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19"/>
          <p:cNvSpPr txBox="1">
            <a:spLocks noGrp="1"/>
          </p:cNvSpPr>
          <p:nvPr>
            <p:ph type="title"/>
          </p:nvPr>
        </p:nvSpPr>
        <p:spPr>
          <a:xfrm>
            <a:off x="416525" y="342325"/>
            <a:ext cx="7505700" cy="4125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Age international</a:t>
            </a:r>
            <a:endParaRPr/>
          </a:p>
        </p:txBody>
      </p:sp>
      <p:sp>
        <p:nvSpPr>
          <p:cNvPr id="166" name="Google Shape;166;p19"/>
          <p:cNvSpPr txBox="1">
            <a:spLocks noGrp="1"/>
          </p:cNvSpPr>
          <p:nvPr>
            <p:ph type="body" idx="1"/>
          </p:nvPr>
        </p:nvSpPr>
        <p:spPr>
          <a:xfrm>
            <a:off x="372425" y="865650"/>
            <a:ext cx="7952400" cy="4026300"/>
          </a:xfrm>
          <a:prstGeom prst="rect">
            <a:avLst/>
          </a:prstGeom>
        </p:spPr>
        <p:txBody>
          <a:bodyPr spcFirstLastPara="1" wrap="square" lIns="91425" tIns="91425" rIns="91425" bIns="91425" anchor="t" anchorCtr="0">
            <a:normAutofit fontScale="85000" lnSpcReduction="20000"/>
          </a:bodyPr>
          <a:lstStyle/>
          <a:p>
            <a:pPr marL="0" lvl="0" indent="0" algn="l" rtl="0">
              <a:spcBef>
                <a:spcPts val="0"/>
              </a:spcBef>
              <a:spcAft>
                <a:spcPts val="0"/>
              </a:spcAft>
              <a:buNone/>
            </a:pPr>
            <a:r>
              <a:rPr lang="en"/>
              <a:t>Age International is a charity dedicated to looking after old-age people around the world. It wants to</a:t>
            </a:r>
            <a:endParaRPr/>
          </a:p>
          <a:p>
            <a:pPr marL="0" lvl="0" indent="0" algn="l" rtl="0">
              <a:spcBef>
                <a:spcPts val="1200"/>
              </a:spcBef>
              <a:spcAft>
                <a:spcPts val="0"/>
              </a:spcAft>
              <a:buNone/>
            </a:pPr>
            <a:r>
              <a:rPr lang="en"/>
              <a:t>challenge the stereotype of an older person as a burden. It wants to show the world that old people</a:t>
            </a:r>
            <a:endParaRPr/>
          </a:p>
          <a:p>
            <a:pPr marL="0" lvl="0" indent="0" algn="l" rtl="0">
              <a:spcBef>
                <a:spcPts val="1200"/>
              </a:spcBef>
              <a:spcAft>
                <a:spcPts val="0"/>
              </a:spcAft>
              <a:buNone/>
            </a:pPr>
            <a:r>
              <a:rPr lang="en"/>
              <a:t>are an asset to their communities. It wants to reach out and help the most vulnerable people.</a:t>
            </a:r>
            <a:endParaRPr/>
          </a:p>
          <a:p>
            <a:pPr marL="0" lvl="0" indent="0" algn="l" rtl="0">
              <a:spcBef>
                <a:spcPts val="1200"/>
              </a:spcBef>
              <a:spcAft>
                <a:spcPts val="0"/>
              </a:spcAft>
              <a:buNone/>
            </a:pPr>
            <a:r>
              <a:rPr lang="en"/>
              <a:t>A few statistics</a:t>
            </a:r>
            <a:endParaRPr/>
          </a:p>
          <a:p>
            <a:pPr marL="0" lvl="0" indent="0" algn="l" rtl="0">
              <a:spcBef>
                <a:spcPts val="1200"/>
              </a:spcBef>
              <a:spcAft>
                <a:spcPts val="0"/>
              </a:spcAft>
              <a:buNone/>
            </a:pPr>
            <a:r>
              <a:rPr lang="en"/>
              <a:t>• Around 70% of the world’s older people live in a developing country.</a:t>
            </a:r>
            <a:endParaRPr/>
          </a:p>
          <a:p>
            <a:pPr marL="0" lvl="0" indent="0" algn="l" rtl="0">
              <a:spcBef>
                <a:spcPts val="1200"/>
              </a:spcBef>
              <a:spcAft>
                <a:spcPts val="0"/>
              </a:spcAft>
              <a:buNone/>
            </a:pPr>
            <a:r>
              <a:rPr lang="en"/>
              <a:t>• 25% of older people do not get a pension and have to work until they die.</a:t>
            </a:r>
            <a:endParaRPr/>
          </a:p>
          <a:p>
            <a:pPr marL="0" lvl="0" indent="0" algn="l" rtl="0">
              <a:spcBef>
                <a:spcPts val="1200"/>
              </a:spcBef>
              <a:spcAft>
                <a:spcPts val="0"/>
              </a:spcAft>
              <a:buNone/>
            </a:pPr>
            <a:r>
              <a:rPr lang="en"/>
              <a:t>• 100 million older people are living on less than 60p a day.</a:t>
            </a:r>
            <a:endParaRPr/>
          </a:p>
          <a:p>
            <a:pPr marL="0" lvl="0" indent="0" algn="l" rtl="0">
              <a:spcBef>
                <a:spcPts val="1200"/>
              </a:spcBef>
              <a:spcAft>
                <a:spcPts val="0"/>
              </a:spcAft>
              <a:buNone/>
            </a:pPr>
            <a:r>
              <a:rPr lang="en"/>
              <a:t>• 80% of older people have to do badly paid and unsafe work to survive.</a:t>
            </a:r>
            <a:endParaRPr/>
          </a:p>
          <a:p>
            <a:pPr marL="0" lvl="0" indent="0" algn="l" rtl="0">
              <a:spcBef>
                <a:spcPts val="1200"/>
              </a:spcBef>
              <a:spcAft>
                <a:spcPts val="0"/>
              </a:spcAft>
              <a:buNone/>
            </a:pPr>
            <a:r>
              <a:rPr lang="en"/>
              <a:t>How the charity helps:</a:t>
            </a:r>
            <a:endParaRPr/>
          </a:p>
          <a:p>
            <a:pPr marL="0" lvl="0" indent="0" algn="l" rtl="0">
              <a:spcBef>
                <a:spcPts val="1200"/>
              </a:spcBef>
              <a:spcAft>
                <a:spcPts val="0"/>
              </a:spcAft>
              <a:buNone/>
            </a:pPr>
            <a:r>
              <a:rPr lang="en"/>
              <a:t>• Providing hospital treatment.</a:t>
            </a:r>
            <a:endParaRPr/>
          </a:p>
          <a:p>
            <a:pPr marL="0" lvl="0" indent="0" algn="l" rtl="0">
              <a:spcBef>
                <a:spcPts val="1200"/>
              </a:spcBef>
              <a:spcAft>
                <a:spcPts val="0"/>
              </a:spcAft>
              <a:buNone/>
            </a:pPr>
            <a:r>
              <a:rPr lang="en"/>
              <a:t>• Paying for food and basic needs.</a:t>
            </a:r>
            <a:endParaRPr/>
          </a:p>
          <a:p>
            <a:pPr marL="0" lvl="0" indent="0" algn="l" rtl="0">
              <a:spcBef>
                <a:spcPts val="1200"/>
              </a:spcBef>
              <a:spcAft>
                <a:spcPts val="1200"/>
              </a:spcAft>
              <a:buNone/>
            </a:pPr>
            <a:r>
              <a:rPr lang="en"/>
              <a:t>• Influencing governments so that they focus more on older people</a:t>
            </a:r>
            <a:endParaRPr/>
          </a:p>
        </p:txBody>
      </p:sp>
      <p:pic>
        <p:nvPicPr>
          <p:cNvPr id="2" name="Audio 1">
            <a:hlinkClick r:id="" action="ppaction://media"/>
            <a:extLst>
              <a:ext uri="{FF2B5EF4-FFF2-40B4-BE49-F238E27FC236}">
                <a16:creationId xmlns:a16="http://schemas.microsoft.com/office/drawing/2014/main" id="{71304EB1-DC2A-4BAC-BB10-D255F060E41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83625" y="4683125"/>
            <a:ext cx="244475" cy="244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503"/>
    </mc:Choice>
    <mc:Fallback>
      <p:transition spd="slow" advTm="5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0"/>
          <p:cNvSpPr txBox="1">
            <a:spLocks noGrp="1"/>
          </p:cNvSpPr>
          <p:nvPr>
            <p:ph type="body" idx="1"/>
          </p:nvPr>
        </p:nvSpPr>
        <p:spPr>
          <a:xfrm>
            <a:off x="452950" y="483150"/>
            <a:ext cx="7872000" cy="4328100"/>
          </a:xfrm>
          <a:prstGeom prst="rect">
            <a:avLst/>
          </a:prstGeom>
        </p:spPr>
        <p:txBody>
          <a:bodyPr spcFirstLastPara="1" wrap="square" lIns="91425" tIns="91425" rIns="91425" bIns="91425" anchor="t" anchorCtr="0">
            <a:normAutofit fontScale="92500"/>
          </a:bodyPr>
          <a:lstStyle/>
          <a:p>
            <a:pPr marL="0" lvl="0" indent="0" algn="l" rtl="0">
              <a:spcBef>
                <a:spcPts val="0"/>
              </a:spcBef>
              <a:spcAft>
                <a:spcPts val="0"/>
              </a:spcAft>
              <a:buNone/>
            </a:pPr>
            <a:r>
              <a:rPr lang="en" b="1"/>
              <a:t>The Royal Society for the Prevention of Cruelty to Animals (RSPCA)</a:t>
            </a:r>
            <a:r>
              <a:rPr lang="en"/>
              <a:t> is the oldest animal welfare</a:t>
            </a:r>
            <a:endParaRPr/>
          </a:p>
          <a:p>
            <a:pPr marL="0" lvl="0" indent="0" algn="l" rtl="0">
              <a:spcBef>
                <a:spcPts val="1200"/>
              </a:spcBef>
              <a:spcAft>
                <a:spcPts val="0"/>
              </a:spcAft>
              <a:buNone/>
            </a:pPr>
            <a:r>
              <a:rPr lang="en"/>
              <a:t>charity in the UK. It was set up in 1824. It works hard to ‘create a world where humans respect and live</a:t>
            </a:r>
            <a:endParaRPr/>
          </a:p>
          <a:p>
            <a:pPr marL="0" lvl="0" indent="0" algn="l" rtl="0">
              <a:spcBef>
                <a:spcPts val="1200"/>
              </a:spcBef>
              <a:spcAft>
                <a:spcPts val="0"/>
              </a:spcAft>
              <a:buNone/>
            </a:pPr>
            <a:r>
              <a:rPr lang="en"/>
              <a:t>in harmony with all other members of the animal kingdom’.</a:t>
            </a:r>
            <a:endParaRPr/>
          </a:p>
          <a:p>
            <a:pPr marL="0" lvl="0" indent="0" algn="l" rtl="0">
              <a:spcBef>
                <a:spcPts val="1200"/>
              </a:spcBef>
              <a:spcAft>
                <a:spcPts val="0"/>
              </a:spcAft>
              <a:buNone/>
            </a:pPr>
            <a:r>
              <a:rPr lang="en"/>
              <a:t>A few statistics</a:t>
            </a:r>
            <a:endParaRPr/>
          </a:p>
          <a:p>
            <a:pPr marL="0" lvl="0" indent="0" algn="l" rtl="0">
              <a:spcBef>
                <a:spcPts val="1200"/>
              </a:spcBef>
              <a:spcAft>
                <a:spcPts val="0"/>
              </a:spcAft>
              <a:buNone/>
            </a:pPr>
            <a:r>
              <a:rPr lang="en"/>
              <a:t>• More than 4 million animals are used in scientific experiments each year.</a:t>
            </a:r>
            <a:endParaRPr/>
          </a:p>
          <a:p>
            <a:pPr marL="0" lvl="0" indent="0" algn="l" rtl="0">
              <a:spcBef>
                <a:spcPts val="1200"/>
              </a:spcBef>
              <a:spcAft>
                <a:spcPts val="0"/>
              </a:spcAft>
              <a:buNone/>
            </a:pPr>
            <a:r>
              <a:rPr lang="en"/>
              <a:t>• In 2014 the RSPCA received 1,299, 163 phone calls from people reporting cruelty to an</a:t>
            </a:r>
            <a:endParaRPr/>
          </a:p>
          <a:p>
            <a:pPr marL="0" lvl="0" indent="0" algn="l" rtl="0">
              <a:spcBef>
                <a:spcPts val="1200"/>
              </a:spcBef>
              <a:spcAft>
                <a:spcPts val="0"/>
              </a:spcAft>
              <a:buNone/>
            </a:pPr>
            <a:r>
              <a:rPr lang="en"/>
              <a:t>animal.</a:t>
            </a:r>
            <a:endParaRPr/>
          </a:p>
          <a:p>
            <a:pPr marL="0" lvl="0" indent="0" algn="l" rtl="0">
              <a:spcBef>
                <a:spcPts val="1200"/>
              </a:spcBef>
              <a:spcAft>
                <a:spcPts val="0"/>
              </a:spcAft>
              <a:buNone/>
            </a:pPr>
            <a:r>
              <a:rPr lang="en"/>
              <a:t>• The RSPCA found new homes for 53,263 animals in 2014.</a:t>
            </a:r>
            <a:endParaRPr/>
          </a:p>
          <a:p>
            <a:pPr marL="0" lvl="0" indent="0" algn="l" rtl="0">
              <a:spcBef>
                <a:spcPts val="1200"/>
              </a:spcBef>
              <a:spcAft>
                <a:spcPts val="0"/>
              </a:spcAft>
              <a:buNone/>
            </a:pPr>
            <a:r>
              <a:rPr lang="en"/>
              <a:t>• The UK pet population is about 21 million.</a:t>
            </a:r>
            <a:endParaRPr/>
          </a:p>
          <a:p>
            <a:pPr marL="0" lvl="0" indent="0" algn="l" rtl="0">
              <a:spcBef>
                <a:spcPts val="1200"/>
              </a:spcBef>
              <a:spcAft>
                <a:spcPts val="0"/>
              </a:spcAft>
              <a:buNone/>
            </a:pPr>
            <a:r>
              <a:rPr lang="en"/>
              <a:t>How the charity helps:</a:t>
            </a:r>
            <a:endParaRPr/>
          </a:p>
          <a:p>
            <a:pPr marL="0" lvl="0" indent="0" algn="l" rtl="0">
              <a:spcBef>
                <a:spcPts val="1200"/>
              </a:spcBef>
              <a:spcAft>
                <a:spcPts val="0"/>
              </a:spcAft>
              <a:buNone/>
            </a:pPr>
            <a:r>
              <a:rPr lang="en"/>
              <a:t>• Rescuing, giving veterinary care and finding new homes for animals.</a:t>
            </a:r>
            <a:endParaRPr/>
          </a:p>
          <a:p>
            <a:pPr marL="0" lvl="0" indent="0" algn="l" rtl="0">
              <a:spcBef>
                <a:spcPts val="1200"/>
              </a:spcBef>
              <a:spcAft>
                <a:spcPts val="1200"/>
              </a:spcAft>
              <a:buNone/>
            </a:pPr>
            <a:r>
              <a:rPr lang="en"/>
              <a:t>• Carrying out research to improve the standards of care for animals.</a:t>
            </a:r>
            <a:endParaRPr/>
          </a:p>
        </p:txBody>
      </p:sp>
      <p:pic>
        <p:nvPicPr>
          <p:cNvPr id="2" name="Audio 1">
            <a:hlinkClick r:id="" action="ppaction://media"/>
            <a:extLst>
              <a:ext uri="{FF2B5EF4-FFF2-40B4-BE49-F238E27FC236}">
                <a16:creationId xmlns:a16="http://schemas.microsoft.com/office/drawing/2014/main" id="{C991137B-A0F8-4161-9938-9431C7E2B5B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83625" y="4683125"/>
            <a:ext cx="244475" cy="244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506"/>
    </mc:Choice>
    <mc:Fallback>
      <p:transition spd="slow" advTm="5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1"/>
          <p:cNvSpPr txBox="1">
            <a:spLocks noGrp="1"/>
          </p:cNvSpPr>
          <p:nvPr>
            <p:ph type="body" idx="1"/>
          </p:nvPr>
        </p:nvSpPr>
        <p:spPr>
          <a:xfrm>
            <a:off x="356125" y="319850"/>
            <a:ext cx="8290200" cy="4330500"/>
          </a:xfrm>
          <a:prstGeom prst="rect">
            <a:avLst/>
          </a:prstGeom>
        </p:spPr>
        <p:txBody>
          <a:bodyPr spcFirstLastPara="1" wrap="square" lIns="91425" tIns="91425" rIns="91425" bIns="91425" anchor="t" anchorCtr="0">
            <a:normAutofit lnSpcReduction="10000"/>
          </a:bodyPr>
          <a:lstStyle/>
          <a:p>
            <a:pPr marL="0" lvl="0" indent="0" algn="l" rtl="0">
              <a:spcBef>
                <a:spcPts val="0"/>
              </a:spcBef>
              <a:spcAft>
                <a:spcPts val="0"/>
              </a:spcAft>
              <a:buNone/>
            </a:pPr>
            <a:r>
              <a:rPr lang="en" b="1"/>
              <a:t>Cancer Research</a:t>
            </a:r>
            <a:r>
              <a:rPr lang="en"/>
              <a:t> is an organisation dedicated to beating cancer and providing cancer information to</a:t>
            </a:r>
            <a:endParaRPr/>
          </a:p>
          <a:p>
            <a:pPr marL="0" lvl="0" indent="0" algn="l" rtl="0">
              <a:spcBef>
                <a:spcPts val="1200"/>
              </a:spcBef>
              <a:spcAft>
                <a:spcPts val="0"/>
              </a:spcAft>
              <a:buNone/>
            </a:pPr>
            <a:r>
              <a:rPr lang="en"/>
              <a:t>the public. The charity is made of a number of organisations working together to make sure they</a:t>
            </a:r>
            <a:endParaRPr/>
          </a:p>
          <a:p>
            <a:pPr marL="0" lvl="0" indent="0" algn="l" rtl="0">
              <a:spcBef>
                <a:spcPts val="1200"/>
              </a:spcBef>
              <a:spcAft>
                <a:spcPts val="0"/>
              </a:spcAft>
              <a:buNone/>
            </a:pPr>
            <a:r>
              <a:rPr lang="en"/>
              <a:t>spend the money they receive wisely. Much of the charity’s work is related to scientific research.</a:t>
            </a:r>
            <a:endParaRPr/>
          </a:p>
          <a:p>
            <a:pPr marL="0" lvl="0" indent="0" algn="l" rtl="0">
              <a:spcBef>
                <a:spcPts val="1200"/>
              </a:spcBef>
              <a:spcAft>
                <a:spcPts val="0"/>
              </a:spcAft>
              <a:buNone/>
            </a:pPr>
            <a:r>
              <a:rPr lang="en"/>
              <a:t>A few statistics</a:t>
            </a:r>
            <a:endParaRPr/>
          </a:p>
          <a:p>
            <a:pPr marL="0" lvl="0" indent="0" algn="l" rtl="0">
              <a:spcBef>
                <a:spcPts val="1200"/>
              </a:spcBef>
              <a:spcAft>
                <a:spcPts val="0"/>
              </a:spcAft>
              <a:buNone/>
            </a:pPr>
            <a:r>
              <a:rPr lang="en"/>
              <a:t>• 42% of cancer cases are preventable.</a:t>
            </a:r>
            <a:endParaRPr/>
          </a:p>
          <a:p>
            <a:pPr marL="0" lvl="0" indent="0" algn="l" rtl="0">
              <a:spcBef>
                <a:spcPts val="1200"/>
              </a:spcBef>
              <a:spcAft>
                <a:spcPts val="0"/>
              </a:spcAft>
              <a:buNone/>
            </a:pPr>
            <a:r>
              <a:rPr lang="en"/>
              <a:t>• There are around 350,000 new cases of cancer each year in the UK.</a:t>
            </a:r>
            <a:endParaRPr/>
          </a:p>
          <a:p>
            <a:pPr marL="0" lvl="0" indent="0" algn="l" rtl="0">
              <a:spcBef>
                <a:spcPts val="1200"/>
              </a:spcBef>
              <a:spcAft>
                <a:spcPts val="0"/>
              </a:spcAft>
              <a:buNone/>
            </a:pPr>
            <a:r>
              <a:rPr lang="en"/>
              <a:t>• Approximately 2.5 million people in the UK have cancer today.</a:t>
            </a:r>
            <a:endParaRPr/>
          </a:p>
          <a:p>
            <a:pPr marL="0" lvl="0" indent="0" algn="l" rtl="0">
              <a:spcBef>
                <a:spcPts val="1200"/>
              </a:spcBef>
              <a:spcAft>
                <a:spcPts val="0"/>
              </a:spcAft>
              <a:buNone/>
            </a:pPr>
            <a:r>
              <a:rPr lang="en"/>
              <a:t>• The proportion of people surviving cancer is increasing as treatment improves.</a:t>
            </a:r>
            <a:endParaRPr/>
          </a:p>
          <a:p>
            <a:pPr marL="0" lvl="0" indent="0" algn="l" rtl="0">
              <a:spcBef>
                <a:spcPts val="1200"/>
              </a:spcBef>
              <a:spcAft>
                <a:spcPts val="0"/>
              </a:spcAft>
              <a:buNone/>
            </a:pPr>
            <a:r>
              <a:rPr lang="en"/>
              <a:t>How the charity helps:</a:t>
            </a:r>
            <a:endParaRPr/>
          </a:p>
          <a:p>
            <a:pPr marL="0" lvl="0" indent="0" algn="l" rtl="0">
              <a:spcBef>
                <a:spcPts val="1200"/>
              </a:spcBef>
              <a:spcAft>
                <a:spcPts val="0"/>
              </a:spcAft>
              <a:buNone/>
            </a:pPr>
            <a:r>
              <a:rPr lang="en"/>
              <a:t>• Raising money for cancer research projects.</a:t>
            </a:r>
            <a:endParaRPr/>
          </a:p>
          <a:p>
            <a:pPr marL="0" lvl="0" indent="0" algn="l" rtl="0">
              <a:spcBef>
                <a:spcPts val="1200"/>
              </a:spcBef>
              <a:spcAft>
                <a:spcPts val="1200"/>
              </a:spcAft>
              <a:buNone/>
            </a:pPr>
            <a:r>
              <a:rPr lang="en"/>
              <a:t>• Providing information and support for cancer sufferers and their families.</a:t>
            </a:r>
            <a:endParaRPr/>
          </a:p>
        </p:txBody>
      </p:sp>
      <p:pic>
        <p:nvPicPr>
          <p:cNvPr id="2" name="Audio 1">
            <a:hlinkClick r:id="" action="ppaction://media"/>
            <a:extLst>
              <a:ext uri="{FF2B5EF4-FFF2-40B4-BE49-F238E27FC236}">
                <a16:creationId xmlns:a16="http://schemas.microsoft.com/office/drawing/2014/main" id="{D4C5CFA3-5CDE-4E10-9423-E4348807870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83625" y="4683125"/>
            <a:ext cx="244475" cy="244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447"/>
    </mc:Choice>
    <mc:Fallback>
      <p:transition spd="slow" advTm="4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Shift">
  <a:themeElements>
    <a:clrScheme name="Shift">
      <a:dk1>
        <a:srgbClr val="FFFFFF"/>
      </a:dk1>
      <a:lt1>
        <a:srgbClr val="AF7B51"/>
      </a:lt1>
      <a:dk2>
        <a:srgbClr val="233A44"/>
      </a:dk2>
      <a:lt2>
        <a:srgbClr val="D9D9D9"/>
      </a:lt2>
      <a:accent1>
        <a:srgbClr val="00796B"/>
      </a:accent1>
      <a:accent2>
        <a:srgbClr val="D9563F"/>
      </a:accent2>
      <a:accent3>
        <a:srgbClr val="C4A15A"/>
      </a:accent3>
      <a:accent4>
        <a:srgbClr val="14F597"/>
      </a:accent4>
      <a:accent5>
        <a:srgbClr val="3D4594"/>
      </a:accent5>
      <a:accent6>
        <a:srgbClr val="163EF5"/>
      </a:accent6>
      <a:hlink>
        <a:srgbClr val="3D4594"/>
      </a:hlink>
      <a:folHlink>
        <a:srgbClr val="3D459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TotalTime>
  <Words>892</Words>
  <Application>Microsoft Office PowerPoint</Application>
  <PresentationFormat>On-screen Show (16:9)</PresentationFormat>
  <Paragraphs>92</Paragraphs>
  <Slides>13</Slides>
  <Notes>13</Notes>
  <HiddenSlides>0</HiddenSlides>
  <MMClips>13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Nunito</vt:lpstr>
      <vt:lpstr>Calibri</vt:lpstr>
      <vt:lpstr>Shift</vt:lpstr>
      <vt:lpstr>Charities in the UK</vt:lpstr>
      <vt:lpstr>Vocab </vt:lpstr>
      <vt:lpstr>The most popular charities in the UK according to a survey are:</vt:lpstr>
      <vt:lpstr>How much does the UK government give to charity?</vt:lpstr>
      <vt:lpstr>Imagine that as a class we are donating 1000 euros to a charity and we have to choose one </vt:lpstr>
      <vt:lpstr>Friends of the Earth International </vt:lpstr>
      <vt:lpstr>Age international</vt:lpstr>
      <vt:lpstr>PowerPoint Presentation</vt:lpstr>
      <vt:lpstr>PowerPoint Presentation</vt:lpstr>
      <vt:lpstr>Which charity do you think that the money should be donated to?</vt:lpstr>
      <vt:lpstr>Volunteering - the act of working for free</vt:lpstr>
      <vt:lpstr>Which charities do you think are most popular in Spain and why?</vt:lpstr>
      <vt:lpstr>This is a video trying to encourage children to fundraise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Charities in the UK</dc:title>
  <dc:creator>Hattie</dc:creator>
  <cp:lastModifiedBy>Hattie P-C</cp:lastModifiedBy>
  <cp:revision>2</cp:revision>
  <dcterms:modified xsi:type="dcterms:W3CDTF">2022-01-12T12:18:29Z</dcterms:modified>
</cp:coreProperties>
</file>